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4"/>
  </p:sldMasterIdLst>
  <p:notesMasterIdLst>
    <p:notesMasterId r:id="rId32"/>
  </p:notesMasterIdLst>
  <p:sldIdLst>
    <p:sldId id="626" r:id="rId5"/>
    <p:sldId id="259" r:id="rId6"/>
    <p:sldId id="260" r:id="rId7"/>
    <p:sldId id="263" r:id="rId8"/>
    <p:sldId id="285" r:id="rId9"/>
    <p:sldId id="278" r:id="rId10"/>
    <p:sldId id="627" r:id="rId11"/>
    <p:sldId id="629" r:id="rId12"/>
    <p:sldId id="628" r:id="rId13"/>
    <p:sldId id="630" r:id="rId14"/>
    <p:sldId id="631" r:id="rId15"/>
    <p:sldId id="632" r:id="rId16"/>
    <p:sldId id="633" r:id="rId17"/>
    <p:sldId id="266" r:id="rId18"/>
    <p:sldId id="279" r:id="rId19"/>
    <p:sldId id="284" r:id="rId20"/>
    <p:sldId id="277" r:id="rId21"/>
    <p:sldId id="289" r:id="rId22"/>
    <p:sldId id="288" r:id="rId23"/>
    <p:sldId id="275" r:id="rId24"/>
    <p:sldId id="290" r:id="rId25"/>
    <p:sldId id="267" r:id="rId26"/>
    <p:sldId id="268" r:id="rId27"/>
    <p:sldId id="276" r:id="rId28"/>
    <p:sldId id="286" r:id="rId29"/>
    <p:sldId id="287" r:id="rId30"/>
    <p:sldId id="282" r:id="rId31"/>
  </p:sldIdLst>
  <p:sldSz cx="12192000" cy="6858000"/>
  <p:notesSz cx="6858000" cy="9144000"/>
  <p:defaultTextStyle>
    <a:defPPr>
      <a:defRPr lang="en-US"/>
    </a:defPPr>
    <a:lvl1pPr marL="0" algn="l" defTabSz="457093" rtl="0" eaLnBrk="1" latinLnBrk="0" hangingPunct="1">
      <a:defRPr sz="1798" kern="1200">
        <a:solidFill>
          <a:schemeClr val="tx1"/>
        </a:solidFill>
        <a:latin typeface="+mn-lt"/>
        <a:ea typeface="+mn-ea"/>
        <a:cs typeface="+mn-cs"/>
      </a:defRPr>
    </a:lvl1pPr>
    <a:lvl2pPr marL="457093" algn="l" defTabSz="457093" rtl="0" eaLnBrk="1" latinLnBrk="0" hangingPunct="1">
      <a:defRPr sz="1798" kern="1200">
        <a:solidFill>
          <a:schemeClr val="tx1"/>
        </a:solidFill>
        <a:latin typeface="+mn-lt"/>
        <a:ea typeface="+mn-ea"/>
        <a:cs typeface="+mn-cs"/>
      </a:defRPr>
    </a:lvl2pPr>
    <a:lvl3pPr marL="914187" algn="l" defTabSz="457093" rtl="0" eaLnBrk="1" latinLnBrk="0" hangingPunct="1">
      <a:defRPr sz="1798" kern="1200">
        <a:solidFill>
          <a:schemeClr val="tx1"/>
        </a:solidFill>
        <a:latin typeface="+mn-lt"/>
        <a:ea typeface="+mn-ea"/>
        <a:cs typeface="+mn-cs"/>
      </a:defRPr>
    </a:lvl3pPr>
    <a:lvl4pPr marL="1371279" algn="l" defTabSz="457093" rtl="0" eaLnBrk="1" latinLnBrk="0" hangingPunct="1">
      <a:defRPr sz="1798" kern="1200">
        <a:solidFill>
          <a:schemeClr val="tx1"/>
        </a:solidFill>
        <a:latin typeface="+mn-lt"/>
        <a:ea typeface="+mn-ea"/>
        <a:cs typeface="+mn-cs"/>
      </a:defRPr>
    </a:lvl4pPr>
    <a:lvl5pPr marL="1828372" algn="l" defTabSz="457093" rtl="0" eaLnBrk="1" latinLnBrk="0" hangingPunct="1">
      <a:defRPr sz="1798" kern="1200">
        <a:solidFill>
          <a:schemeClr val="tx1"/>
        </a:solidFill>
        <a:latin typeface="+mn-lt"/>
        <a:ea typeface="+mn-ea"/>
        <a:cs typeface="+mn-cs"/>
      </a:defRPr>
    </a:lvl5pPr>
    <a:lvl6pPr marL="2285465" algn="l" defTabSz="457093" rtl="0" eaLnBrk="1" latinLnBrk="0" hangingPunct="1">
      <a:defRPr sz="1798" kern="1200">
        <a:solidFill>
          <a:schemeClr val="tx1"/>
        </a:solidFill>
        <a:latin typeface="+mn-lt"/>
        <a:ea typeface="+mn-ea"/>
        <a:cs typeface="+mn-cs"/>
      </a:defRPr>
    </a:lvl6pPr>
    <a:lvl7pPr marL="2742560" algn="l" defTabSz="457093" rtl="0" eaLnBrk="1" latinLnBrk="0" hangingPunct="1">
      <a:defRPr sz="1798" kern="1200">
        <a:solidFill>
          <a:schemeClr val="tx1"/>
        </a:solidFill>
        <a:latin typeface="+mn-lt"/>
        <a:ea typeface="+mn-ea"/>
        <a:cs typeface="+mn-cs"/>
      </a:defRPr>
    </a:lvl7pPr>
    <a:lvl8pPr marL="3199651" algn="l" defTabSz="457093" rtl="0" eaLnBrk="1" latinLnBrk="0" hangingPunct="1">
      <a:defRPr sz="1798" kern="1200">
        <a:solidFill>
          <a:schemeClr val="tx1"/>
        </a:solidFill>
        <a:latin typeface="+mn-lt"/>
        <a:ea typeface="+mn-ea"/>
        <a:cs typeface="+mn-cs"/>
      </a:defRPr>
    </a:lvl8pPr>
    <a:lvl9pPr marL="3656744" algn="l" defTabSz="457093" rtl="0" eaLnBrk="1" latinLnBrk="0" hangingPunct="1">
      <a:defRPr sz="179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53"/>
    <a:srgbClr val="465D7B"/>
    <a:srgbClr val="F56423"/>
    <a:srgbClr val="A3D237"/>
    <a:srgbClr val="BBDDF6"/>
    <a:srgbClr val="FFFFFF"/>
    <a:srgbClr val="DDCD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DDB1A7-A821-C568-D605-80C2FDD12850}" v="1" dt="2025-08-19T13:28:55.691"/>
    <p1510:client id="{80547DFC-14C9-4C2C-A46C-2A499C8B9C0D}" v="33" dt="2025-08-18T22:37:17.407"/>
    <p1510:client id="{895880CD-85F4-5054-754A-B6ABFE09BF8E}" v="132" dt="2025-08-20T21:54:38.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288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BFB4E-9D14-4B97-AB54-31D6A126F885}"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n-US"/>
        </a:p>
      </dgm:t>
    </dgm:pt>
    <dgm:pt modelId="{21B03EE8-8793-4157-A466-F93CC31CB65E}">
      <dgm:prSet/>
      <dgm:spPr/>
      <dgm:t>
        <a:bodyPr/>
        <a:lstStyle/>
        <a:p>
          <a:r>
            <a:rPr lang="en-US">
              <a:latin typeface="Arial"/>
              <a:cs typeface="Arial"/>
            </a:rPr>
            <a:t>Explore</a:t>
          </a:r>
        </a:p>
      </dgm:t>
    </dgm:pt>
    <dgm:pt modelId="{A131BB8A-9DFD-439B-AB70-280DF74AF828}" type="parTrans" cxnId="{16B4AB12-BCED-40D8-B126-65543662772D}">
      <dgm:prSet/>
      <dgm:spPr/>
      <dgm:t>
        <a:bodyPr/>
        <a:lstStyle/>
        <a:p>
          <a:endParaRPr lang="en-US"/>
        </a:p>
      </dgm:t>
    </dgm:pt>
    <dgm:pt modelId="{AA3DA9E3-DB7A-42E7-9891-948FD445AF10}" type="sibTrans" cxnId="{16B4AB12-BCED-40D8-B126-65543662772D}">
      <dgm:prSet/>
      <dgm:spPr/>
      <dgm:t>
        <a:bodyPr/>
        <a:lstStyle/>
        <a:p>
          <a:endParaRPr lang="en-US"/>
        </a:p>
      </dgm:t>
    </dgm:pt>
    <dgm:pt modelId="{4B5B5911-B343-4677-8E60-8B89F4BC187C}">
      <dgm:prSet/>
      <dgm:spPr/>
      <dgm:t>
        <a:bodyPr/>
        <a:lstStyle/>
        <a:p>
          <a:pPr rtl="0"/>
          <a:r>
            <a:rPr lang="en-US">
              <a:latin typeface="Arial"/>
              <a:cs typeface="Arial"/>
            </a:rPr>
            <a:t>Explore the components of the SHSU Clinical Teaching Program and stakeholders involved</a:t>
          </a:r>
        </a:p>
      </dgm:t>
    </dgm:pt>
    <dgm:pt modelId="{C9DCC0A4-171E-4BDA-9D20-00C4B37CDCBB}" type="parTrans" cxnId="{53C69BE1-B6DB-4BBD-9352-A23C1DEBE040}">
      <dgm:prSet/>
      <dgm:spPr/>
      <dgm:t>
        <a:bodyPr/>
        <a:lstStyle/>
        <a:p>
          <a:endParaRPr lang="en-US"/>
        </a:p>
      </dgm:t>
    </dgm:pt>
    <dgm:pt modelId="{355077F3-6CCF-49FF-8DC6-5B8161304A6D}" type="sibTrans" cxnId="{53C69BE1-B6DB-4BBD-9352-A23C1DEBE040}">
      <dgm:prSet/>
      <dgm:spPr/>
      <dgm:t>
        <a:bodyPr/>
        <a:lstStyle/>
        <a:p>
          <a:endParaRPr lang="en-US"/>
        </a:p>
      </dgm:t>
    </dgm:pt>
    <dgm:pt modelId="{2CC54C53-E854-417C-8E6D-F56E316175B4}">
      <dgm:prSet phldr="0"/>
      <dgm:spPr/>
      <dgm:t>
        <a:bodyPr/>
        <a:lstStyle/>
        <a:p>
          <a:r>
            <a:rPr lang="en-US">
              <a:latin typeface="Arial"/>
              <a:cs typeface="Arial"/>
            </a:rPr>
            <a:t>Understand</a:t>
          </a:r>
        </a:p>
      </dgm:t>
    </dgm:pt>
    <dgm:pt modelId="{1AA7E413-85DA-42AB-8DC9-BEB3C8F966CB}" type="parTrans" cxnId="{A12BA1B8-34E5-41D7-BDA9-AA8663E5ED5E}">
      <dgm:prSet/>
      <dgm:spPr/>
      <dgm:t>
        <a:bodyPr/>
        <a:lstStyle/>
        <a:p>
          <a:endParaRPr lang="en-US"/>
        </a:p>
      </dgm:t>
    </dgm:pt>
    <dgm:pt modelId="{42A164C5-9535-4073-A36C-19D2E6AC503B}" type="sibTrans" cxnId="{A12BA1B8-34E5-41D7-BDA9-AA8663E5ED5E}">
      <dgm:prSet/>
      <dgm:spPr/>
      <dgm:t>
        <a:bodyPr/>
        <a:lstStyle/>
        <a:p>
          <a:endParaRPr lang="en-US"/>
        </a:p>
      </dgm:t>
    </dgm:pt>
    <dgm:pt modelId="{D3CC3E26-EED1-4C30-882F-806D26B394E8}">
      <dgm:prSet/>
      <dgm:spPr/>
      <dgm:t>
        <a:bodyPr/>
        <a:lstStyle/>
        <a:p>
          <a:r>
            <a:rPr lang="en-US">
              <a:latin typeface="Arial"/>
              <a:cs typeface="Arial"/>
            </a:rPr>
            <a:t>Understand the roles of the site coordinator and cooperating teacher in coaching the teacher candidate</a:t>
          </a:r>
        </a:p>
      </dgm:t>
    </dgm:pt>
    <dgm:pt modelId="{B86137EC-9ED5-4AB3-8871-5ED8C0F44D6F}" type="parTrans" cxnId="{75EB9791-6E8D-486B-B064-E8F8EA22BEDA}">
      <dgm:prSet/>
      <dgm:spPr/>
      <dgm:t>
        <a:bodyPr/>
        <a:lstStyle/>
        <a:p>
          <a:endParaRPr lang="en-US"/>
        </a:p>
      </dgm:t>
    </dgm:pt>
    <dgm:pt modelId="{3549B7A2-83DA-472D-B241-1F5BB4314BF4}" type="sibTrans" cxnId="{75EB9791-6E8D-486B-B064-E8F8EA22BEDA}">
      <dgm:prSet/>
      <dgm:spPr/>
      <dgm:t>
        <a:bodyPr/>
        <a:lstStyle/>
        <a:p>
          <a:endParaRPr lang="en-US"/>
        </a:p>
      </dgm:t>
    </dgm:pt>
    <dgm:pt modelId="{38BD43F5-C6D5-4449-962E-11F619B6FDAD}">
      <dgm:prSet/>
      <dgm:spPr/>
      <dgm:t>
        <a:bodyPr/>
        <a:lstStyle/>
        <a:p>
          <a:r>
            <a:rPr lang="en-US">
              <a:latin typeface="Arial"/>
              <a:cs typeface="Arial"/>
            </a:rPr>
            <a:t>Emphasize</a:t>
          </a:r>
        </a:p>
      </dgm:t>
    </dgm:pt>
    <dgm:pt modelId="{BAA58E3E-6D23-44B6-8186-3768DA8E4937}" type="parTrans" cxnId="{D2916046-55BE-4254-865A-90C179CF2053}">
      <dgm:prSet/>
      <dgm:spPr/>
      <dgm:t>
        <a:bodyPr/>
        <a:lstStyle/>
        <a:p>
          <a:endParaRPr lang="en-US"/>
        </a:p>
      </dgm:t>
    </dgm:pt>
    <dgm:pt modelId="{6639DBC8-C18C-46A1-A7E2-24497CBC865F}" type="sibTrans" cxnId="{D2916046-55BE-4254-865A-90C179CF2053}">
      <dgm:prSet/>
      <dgm:spPr/>
      <dgm:t>
        <a:bodyPr/>
        <a:lstStyle/>
        <a:p>
          <a:endParaRPr lang="en-US"/>
        </a:p>
      </dgm:t>
    </dgm:pt>
    <dgm:pt modelId="{F003BEAB-3EDD-42A4-8837-CD9578E7CEEC}">
      <dgm:prSet custT="1"/>
      <dgm:spPr/>
      <dgm:t>
        <a:bodyPr/>
        <a:lstStyle/>
        <a:p>
          <a:pPr rtl="0"/>
          <a:r>
            <a:rPr lang="en-US" sz="1800" b="0">
              <a:latin typeface="Arial"/>
              <a:cs typeface="Arial"/>
            </a:rPr>
            <a:t>Emphasize the co-teaching approaches and the coaching role to understand how they are used to help teacher candidates progress</a:t>
          </a:r>
        </a:p>
      </dgm:t>
    </dgm:pt>
    <dgm:pt modelId="{EF971D46-3019-4870-BADF-6255576C918A}" type="parTrans" cxnId="{69763D66-F503-4ECF-8682-99F4D8DE40BB}">
      <dgm:prSet/>
      <dgm:spPr/>
      <dgm:t>
        <a:bodyPr/>
        <a:lstStyle/>
        <a:p>
          <a:endParaRPr lang="en-US"/>
        </a:p>
      </dgm:t>
    </dgm:pt>
    <dgm:pt modelId="{9B30AF64-EC7B-4FB9-B4BA-5448F565296D}" type="sibTrans" cxnId="{69763D66-F503-4ECF-8682-99F4D8DE40BB}">
      <dgm:prSet/>
      <dgm:spPr/>
      <dgm:t>
        <a:bodyPr/>
        <a:lstStyle/>
        <a:p>
          <a:endParaRPr lang="en-US"/>
        </a:p>
      </dgm:t>
    </dgm:pt>
    <dgm:pt modelId="{4973BBF5-B689-4E55-BE5F-7E4F38250458}">
      <dgm:prSet/>
      <dgm:spPr/>
      <dgm:t>
        <a:bodyPr/>
        <a:lstStyle/>
        <a:p>
          <a:r>
            <a:rPr lang="en-US">
              <a:latin typeface="Arial"/>
              <a:cs typeface="Arial"/>
            </a:rPr>
            <a:t>Explain</a:t>
          </a:r>
        </a:p>
      </dgm:t>
    </dgm:pt>
    <dgm:pt modelId="{D09038C3-9E0F-497C-9BCF-BD5C38FBF8DE}" type="parTrans" cxnId="{39B8E66B-750C-4E77-835B-865FBC46E7A1}">
      <dgm:prSet/>
      <dgm:spPr/>
      <dgm:t>
        <a:bodyPr/>
        <a:lstStyle/>
        <a:p>
          <a:endParaRPr lang="en-US"/>
        </a:p>
      </dgm:t>
    </dgm:pt>
    <dgm:pt modelId="{330C9E92-F150-4C40-9D78-F54AD631939A}" type="sibTrans" cxnId="{39B8E66B-750C-4E77-835B-865FBC46E7A1}">
      <dgm:prSet/>
      <dgm:spPr/>
      <dgm:t>
        <a:bodyPr/>
        <a:lstStyle/>
        <a:p>
          <a:endParaRPr lang="en-US"/>
        </a:p>
      </dgm:t>
    </dgm:pt>
    <dgm:pt modelId="{6CD36EC3-1F40-46B5-B4F1-73EB706759C6}">
      <dgm:prSet/>
      <dgm:spPr/>
      <dgm:t>
        <a:bodyPr/>
        <a:lstStyle/>
        <a:p>
          <a:r>
            <a:rPr lang="en-US">
              <a:latin typeface="Arial"/>
              <a:cs typeface="Arial"/>
            </a:rPr>
            <a:t>Explain how data is analyzed to grow student teachers and the YCT program</a:t>
          </a:r>
        </a:p>
      </dgm:t>
    </dgm:pt>
    <dgm:pt modelId="{2A777CB2-6D49-4266-B15B-A088583681D5}" type="parTrans" cxnId="{183F0F1A-61E9-4DEA-85D6-D3FF3963AA79}">
      <dgm:prSet/>
      <dgm:spPr/>
      <dgm:t>
        <a:bodyPr/>
        <a:lstStyle/>
        <a:p>
          <a:endParaRPr lang="en-US"/>
        </a:p>
      </dgm:t>
    </dgm:pt>
    <dgm:pt modelId="{502BFEFE-D2DB-4646-B962-601C04A0A7EC}" type="sibTrans" cxnId="{183F0F1A-61E9-4DEA-85D6-D3FF3963AA79}">
      <dgm:prSet/>
      <dgm:spPr/>
      <dgm:t>
        <a:bodyPr/>
        <a:lstStyle/>
        <a:p>
          <a:endParaRPr lang="en-US"/>
        </a:p>
      </dgm:t>
    </dgm:pt>
    <dgm:pt modelId="{96E2405F-2B5F-487E-8582-AE13E6C37E7D}" type="pres">
      <dgm:prSet presAssocID="{55DBFB4E-9D14-4B97-AB54-31D6A126F885}" presName="Name0" presStyleCnt="0">
        <dgm:presLayoutVars>
          <dgm:dir/>
          <dgm:animLvl val="lvl"/>
          <dgm:resizeHandles val="exact"/>
        </dgm:presLayoutVars>
      </dgm:prSet>
      <dgm:spPr/>
    </dgm:pt>
    <dgm:pt modelId="{96DDDFC6-D952-41A4-8609-5BFD7577E706}" type="pres">
      <dgm:prSet presAssocID="{21B03EE8-8793-4157-A466-F93CC31CB65E}" presName="composite" presStyleCnt="0"/>
      <dgm:spPr/>
    </dgm:pt>
    <dgm:pt modelId="{BBD9AD11-2929-48CE-9F89-BE6D7480D85A}" type="pres">
      <dgm:prSet presAssocID="{21B03EE8-8793-4157-A466-F93CC31CB65E}" presName="parTx" presStyleLbl="alignNode1" presStyleIdx="0" presStyleCnt="4">
        <dgm:presLayoutVars>
          <dgm:chMax val="0"/>
          <dgm:chPref val="0"/>
          <dgm:bulletEnabled val="1"/>
        </dgm:presLayoutVars>
      </dgm:prSet>
      <dgm:spPr/>
    </dgm:pt>
    <dgm:pt modelId="{C65C4417-B867-4E04-B0FD-7A10A060838E}" type="pres">
      <dgm:prSet presAssocID="{21B03EE8-8793-4157-A466-F93CC31CB65E}" presName="desTx" presStyleLbl="alignAccFollowNode1" presStyleIdx="0" presStyleCnt="4">
        <dgm:presLayoutVars>
          <dgm:bulletEnabled val="1"/>
        </dgm:presLayoutVars>
      </dgm:prSet>
      <dgm:spPr/>
    </dgm:pt>
    <dgm:pt modelId="{11176833-C31B-48DA-9614-05DC02E2B982}" type="pres">
      <dgm:prSet presAssocID="{AA3DA9E3-DB7A-42E7-9891-948FD445AF10}" presName="space" presStyleCnt="0"/>
      <dgm:spPr/>
    </dgm:pt>
    <dgm:pt modelId="{EA6A2237-9E9B-4FD4-A8FE-00E4A1074586}" type="pres">
      <dgm:prSet presAssocID="{2CC54C53-E854-417C-8E6D-F56E316175B4}" presName="composite" presStyleCnt="0"/>
      <dgm:spPr/>
    </dgm:pt>
    <dgm:pt modelId="{4E32DBA9-271F-400D-806E-D0980EB88C38}" type="pres">
      <dgm:prSet presAssocID="{2CC54C53-E854-417C-8E6D-F56E316175B4}" presName="parTx" presStyleLbl="alignNode1" presStyleIdx="1" presStyleCnt="4">
        <dgm:presLayoutVars>
          <dgm:chMax val="0"/>
          <dgm:chPref val="0"/>
          <dgm:bulletEnabled val="1"/>
        </dgm:presLayoutVars>
      </dgm:prSet>
      <dgm:spPr/>
    </dgm:pt>
    <dgm:pt modelId="{E0F4F0E0-F9A0-4E1D-9F7F-EBF14F08C1D3}" type="pres">
      <dgm:prSet presAssocID="{2CC54C53-E854-417C-8E6D-F56E316175B4}" presName="desTx" presStyleLbl="alignAccFollowNode1" presStyleIdx="1" presStyleCnt="4">
        <dgm:presLayoutVars>
          <dgm:bulletEnabled val="1"/>
        </dgm:presLayoutVars>
      </dgm:prSet>
      <dgm:spPr/>
    </dgm:pt>
    <dgm:pt modelId="{49F87294-6D19-4F9C-B8ED-C6E911352FE3}" type="pres">
      <dgm:prSet presAssocID="{42A164C5-9535-4073-A36C-19D2E6AC503B}" presName="space" presStyleCnt="0"/>
      <dgm:spPr/>
    </dgm:pt>
    <dgm:pt modelId="{F1796500-1299-4C72-9CE5-735FECECBB53}" type="pres">
      <dgm:prSet presAssocID="{38BD43F5-C6D5-4449-962E-11F619B6FDAD}" presName="composite" presStyleCnt="0"/>
      <dgm:spPr/>
    </dgm:pt>
    <dgm:pt modelId="{76576D84-8059-48E8-8714-8DFCDACCEF9F}" type="pres">
      <dgm:prSet presAssocID="{38BD43F5-C6D5-4449-962E-11F619B6FDAD}" presName="parTx" presStyleLbl="alignNode1" presStyleIdx="2" presStyleCnt="4">
        <dgm:presLayoutVars>
          <dgm:chMax val="0"/>
          <dgm:chPref val="0"/>
          <dgm:bulletEnabled val="1"/>
        </dgm:presLayoutVars>
      </dgm:prSet>
      <dgm:spPr/>
    </dgm:pt>
    <dgm:pt modelId="{B949BE04-088F-4490-A6BB-F09F8105BE6E}" type="pres">
      <dgm:prSet presAssocID="{38BD43F5-C6D5-4449-962E-11F619B6FDAD}" presName="desTx" presStyleLbl="alignAccFollowNode1" presStyleIdx="2" presStyleCnt="4">
        <dgm:presLayoutVars>
          <dgm:bulletEnabled val="1"/>
        </dgm:presLayoutVars>
      </dgm:prSet>
      <dgm:spPr/>
    </dgm:pt>
    <dgm:pt modelId="{4D5941DD-9C9D-4F31-8916-853406A2C6FE}" type="pres">
      <dgm:prSet presAssocID="{6639DBC8-C18C-46A1-A7E2-24497CBC865F}" presName="space" presStyleCnt="0"/>
      <dgm:spPr/>
    </dgm:pt>
    <dgm:pt modelId="{53DD4FA4-DCE1-4B00-AC86-10E0C148C3E4}" type="pres">
      <dgm:prSet presAssocID="{4973BBF5-B689-4E55-BE5F-7E4F38250458}" presName="composite" presStyleCnt="0"/>
      <dgm:spPr/>
    </dgm:pt>
    <dgm:pt modelId="{AA35057A-CA5E-40CF-B551-E29DA9E011FD}" type="pres">
      <dgm:prSet presAssocID="{4973BBF5-B689-4E55-BE5F-7E4F38250458}" presName="parTx" presStyleLbl="alignNode1" presStyleIdx="3" presStyleCnt="4">
        <dgm:presLayoutVars>
          <dgm:chMax val="0"/>
          <dgm:chPref val="0"/>
          <dgm:bulletEnabled val="1"/>
        </dgm:presLayoutVars>
      </dgm:prSet>
      <dgm:spPr/>
    </dgm:pt>
    <dgm:pt modelId="{E524EE8E-C798-4C21-861E-AC5524266DFB}" type="pres">
      <dgm:prSet presAssocID="{4973BBF5-B689-4E55-BE5F-7E4F38250458}" presName="desTx" presStyleLbl="alignAccFollowNode1" presStyleIdx="3" presStyleCnt="4">
        <dgm:presLayoutVars>
          <dgm:bulletEnabled val="1"/>
        </dgm:presLayoutVars>
      </dgm:prSet>
      <dgm:spPr/>
    </dgm:pt>
  </dgm:ptLst>
  <dgm:cxnLst>
    <dgm:cxn modelId="{D9374C02-2F06-4122-A3DF-5C215B97F5F8}" type="presOf" srcId="{55DBFB4E-9D14-4B97-AB54-31D6A126F885}" destId="{96E2405F-2B5F-487E-8582-AE13E6C37E7D}" srcOrd="0" destOrd="0" presId="urn:microsoft.com/office/officeart/2005/8/layout/hList1"/>
    <dgm:cxn modelId="{16B4AB12-BCED-40D8-B126-65543662772D}" srcId="{55DBFB4E-9D14-4B97-AB54-31D6A126F885}" destId="{21B03EE8-8793-4157-A466-F93CC31CB65E}" srcOrd="0" destOrd="0" parTransId="{A131BB8A-9DFD-439B-AB70-280DF74AF828}" sibTransId="{AA3DA9E3-DB7A-42E7-9891-948FD445AF10}"/>
    <dgm:cxn modelId="{183F0F1A-61E9-4DEA-85D6-D3FF3963AA79}" srcId="{4973BBF5-B689-4E55-BE5F-7E4F38250458}" destId="{6CD36EC3-1F40-46B5-B4F1-73EB706759C6}" srcOrd="0" destOrd="0" parTransId="{2A777CB2-6D49-4266-B15B-A088583681D5}" sibTransId="{502BFEFE-D2DB-4646-B962-601C04A0A7EC}"/>
    <dgm:cxn modelId="{D2FC8733-A00D-4931-B9A8-70BEA39AABC9}" type="presOf" srcId="{F003BEAB-3EDD-42A4-8837-CD9578E7CEEC}" destId="{B949BE04-088F-4490-A6BB-F09F8105BE6E}" srcOrd="0" destOrd="0" presId="urn:microsoft.com/office/officeart/2005/8/layout/hList1"/>
    <dgm:cxn modelId="{809CA635-036F-4125-B132-3FD807DECCDB}" type="presOf" srcId="{4973BBF5-B689-4E55-BE5F-7E4F38250458}" destId="{AA35057A-CA5E-40CF-B551-E29DA9E011FD}" srcOrd="0" destOrd="0" presId="urn:microsoft.com/office/officeart/2005/8/layout/hList1"/>
    <dgm:cxn modelId="{69763D66-F503-4ECF-8682-99F4D8DE40BB}" srcId="{38BD43F5-C6D5-4449-962E-11F619B6FDAD}" destId="{F003BEAB-3EDD-42A4-8837-CD9578E7CEEC}" srcOrd="0" destOrd="0" parTransId="{EF971D46-3019-4870-BADF-6255576C918A}" sibTransId="{9B30AF64-EC7B-4FB9-B4BA-5448F565296D}"/>
    <dgm:cxn modelId="{D2916046-55BE-4254-865A-90C179CF2053}" srcId="{55DBFB4E-9D14-4B97-AB54-31D6A126F885}" destId="{38BD43F5-C6D5-4449-962E-11F619B6FDAD}" srcOrd="2" destOrd="0" parTransId="{BAA58E3E-6D23-44B6-8186-3768DA8E4937}" sibTransId="{6639DBC8-C18C-46A1-A7E2-24497CBC865F}"/>
    <dgm:cxn modelId="{BDD04848-3996-4E7F-98E4-F1A7D2AB2AC6}" type="presOf" srcId="{6CD36EC3-1F40-46B5-B4F1-73EB706759C6}" destId="{E524EE8E-C798-4C21-861E-AC5524266DFB}" srcOrd="0" destOrd="0" presId="urn:microsoft.com/office/officeart/2005/8/layout/hList1"/>
    <dgm:cxn modelId="{39B8E66B-750C-4E77-835B-865FBC46E7A1}" srcId="{55DBFB4E-9D14-4B97-AB54-31D6A126F885}" destId="{4973BBF5-B689-4E55-BE5F-7E4F38250458}" srcOrd="3" destOrd="0" parTransId="{D09038C3-9E0F-497C-9BCF-BD5C38FBF8DE}" sibTransId="{330C9E92-F150-4C40-9D78-F54AD631939A}"/>
    <dgm:cxn modelId="{879E498D-943B-4AD0-8260-99530A6A8887}" type="presOf" srcId="{38BD43F5-C6D5-4449-962E-11F619B6FDAD}" destId="{76576D84-8059-48E8-8714-8DFCDACCEF9F}" srcOrd="0" destOrd="0" presId="urn:microsoft.com/office/officeart/2005/8/layout/hList1"/>
    <dgm:cxn modelId="{75EB9791-6E8D-486B-B064-E8F8EA22BEDA}" srcId="{2CC54C53-E854-417C-8E6D-F56E316175B4}" destId="{D3CC3E26-EED1-4C30-882F-806D26B394E8}" srcOrd="0" destOrd="0" parTransId="{B86137EC-9ED5-4AB3-8871-5ED8C0F44D6F}" sibTransId="{3549B7A2-83DA-472D-B241-1F5BB4314BF4}"/>
    <dgm:cxn modelId="{0C771992-10B8-44B1-AFC4-C32068CAF7E7}" type="presOf" srcId="{21B03EE8-8793-4157-A466-F93CC31CB65E}" destId="{BBD9AD11-2929-48CE-9F89-BE6D7480D85A}" srcOrd="0" destOrd="0" presId="urn:microsoft.com/office/officeart/2005/8/layout/hList1"/>
    <dgm:cxn modelId="{8E691CB0-94C0-4C0A-A7A3-BA861F289E7E}" type="presOf" srcId="{2CC54C53-E854-417C-8E6D-F56E316175B4}" destId="{4E32DBA9-271F-400D-806E-D0980EB88C38}" srcOrd="0" destOrd="0" presId="urn:microsoft.com/office/officeart/2005/8/layout/hList1"/>
    <dgm:cxn modelId="{A12BA1B8-34E5-41D7-BDA9-AA8663E5ED5E}" srcId="{55DBFB4E-9D14-4B97-AB54-31D6A126F885}" destId="{2CC54C53-E854-417C-8E6D-F56E316175B4}" srcOrd="1" destOrd="0" parTransId="{1AA7E413-85DA-42AB-8DC9-BEB3C8F966CB}" sibTransId="{42A164C5-9535-4073-A36C-19D2E6AC503B}"/>
    <dgm:cxn modelId="{EB8C82DB-560B-4531-9D27-9CFC391049AD}" type="presOf" srcId="{4B5B5911-B343-4677-8E60-8B89F4BC187C}" destId="{C65C4417-B867-4E04-B0FD-7A10A060838E}" srcOrd="0" destOrd="0" presId="urn:microsoft.com/office/officeart/2005/8/layout/hList1"/>
    <dgm:cxn modelId="{53C69BE1-B6DB-4BBD-9352-A23C1DEBE040}" srcId="{21B03EE8-8793-4157-A466-F93CC31CB65E}" destId="{4B5B5911-B343-4677-8E60-8B89F4BC187C}" srcOrd="0" destOrd="0" parTransId="{C9DCC0A4-171E-4BDA-9D20-00C4B37CDCBB}" sibTransId="{355077F3-6CCF-49FF-8DC6-5B8161304A6D}"/>
    <dgm:cxn modelId="{98A99CE5-130A-4336-8CB7-364C341FD4E0}" type="presOf" srcId="{D3CC3E26-EED1-4C30-882F-806D26B394E8}" destId="{E0F4F0E0-F9A0-4E1D-9F7F-EBF14F08C1D3}" srcOrd="0" destOrd="0" presId="urn:microsoft.com/office/officeart/2005/8/layout/hList1"/>
    <dgm:cxn modelId="{F3E81941-59E8-48D6-8761-93670D10192D}" type="presParOf" srcId="{96E2405F-2B5F-487E-8582-AE13E6C37E7D}" destId="{96DDDFC6-D952-41A4-8609-5BFD7577E706}" srcOrd="0" destOrd="0" presId="urn:microsoft.com/office/officeart/2005/8/layout/hList1"/>
    <dgm:cxn modelId="{1FE276E3-CAD7-4A74-A8F4-24222622E0F7}" type="presParOf" srcId="{96DDDFC6-D952-41A4-8609-5BFD7577E706}" destId="{BBD9AD11-2929-48CE-9F89-BE6D7480D85A}" srcOrd="0" destOrd="0" presId="urn:microsoft.com/office/officeart/2005/8/layout/hList1"/>
    <dgm:cxn modelId="{B5C90EE7-026A-4D15-8325-E7D7F5607BC4}" type="presParOf" srcId="{96DDDFC6-D952-41A4-8609-5BFD7577E706}" destId="{C65C4417-B867-4E04-B0FD-7A10A060838E}" srcOrd="1" destOrd="0" presId="urn:microsoft.com/office/officeart/2005/8/layout/hList1"/>
    <dgm:cxn modelId="{AF47EB43-DC77-4730-B025-869385781D6F}" type="presParOf" srcId="{96E2405F-2B5F-487E-8582-AE13E6C37E7D}" destId="{11176833-C31B-48DA-9614-05DC02E2B982}" srcOrd="1" destOrd="0" presId="urn:microsoft.com/office/officeart/2005/8/layout/hList1"/>
    <dgm:cxn modelId="{13E3D223-EAFE-4D96-8A69-F04888329E29}" type="presParOf" srcId="{96E2405F-2B5F-487E-8582-AE13E6C37E7D}" destId="{EA6A2237-9E9B-4FD4-A8FE-00E4A1074586}" srcOrd="2" destOrd="0" presId="urn:microsoft.com/office/officeart/2005/8/layout/hList1"/>
    <dgm:cxn modelId="{92DE819A-CC8E-4EF6-8F45-0169EA69AE0A}" type="presParOf" srcId="{EA6A2237-9E9B-4FD4-A8FE-00E4A1074586}" destId="{4E32DBA9-271F-400D-806E-D0980EB88C38}" srcOrd="0" destOrd="0" presId="urn:microsoft.com/office/officeart/2005/8/layout/hList1"/>
    <dgm:cxn modelId="{3456E179-9921-44FF-AC3E-4C3E4D8D69D0}" type="presParOf" srcId="{EA6A2237-9E9B-4FD4-A8FE-00E4A1074586}" destId="{E0F4F0E0-F9A0-4E1D-9F7F-EBF14F08C1D3}" srcOrd="1" destOrd="0" presId="urn:microsoft.com/office/officeart/2005/8/layout/hList1"/>
    <dgm:cxn modelId="{183DE657-87EF-4E08-B650-621612A05AF9}" type="presParOf" srcId="{96E2405F-2B5F-487E-8582-AE13E6C37E7D}" destId="{49F87294-6D19-4F9C-B8ED-C6E911352FE3}" srcOrd="3" destOrd="0" presId="urn:microsoft.com/office/officeart/2005/8/layout/hList1"/>
    <dgm:cxn modelId="{0F94509D-A738-4626-85CF-2F45C228FFD7}" type="presParOf" srcId="{96E2405F-2B5F-487E-8582-AE13E6C37E7D}" destId="{F1796500-1299-4C72-9CE5-735FECECBB53}" srcOrd="4" destOrd="0" presId="urn:microsoft.com/office/officeart/2005/8/layout/hList1"/>
    <dgm:cxn modelId="{085116D7-27BD-4E74-9DB3-45D25753DE42}" type="presParOf" srcId="{F1796500-1299-4C72-9CE5-735FECECBB53}" destId="{76576D84-8059-48E8-8714-8DFCDACCEF9F}" srcOrd="0" destOrd="0" presId="urn:microsoft.com/office/officeart/2005/8/layout/hList1"/>
    <dgm:cxn modelId="{53BF5847-2706-46C2-802A-1E6826CF9F3B}" type="presParOf" srcId="{F1796500-1299-4C72-9CE5-735FECECBB53}" destId="{B949BE04-088F-4490-A6BB-F09F8105BE6E}" srcOrd="1" destOrd="0" presId="urn:microsoft.com/office/officeart/2005/8/layout/hList1"/>
    <dgm:cxn modelId="{487A82F6-6DF7-439F-B183-BDD87DBA40E4}" type="presParOf" srcId="{96E2405F-2B5F-487E-8582-AE13E6C37E7D}" destId="{4D5941DD-9C9D-4F31-8916-853406A2C6FE}" srcOrd="5" destOrd="0" presId="urn:microsoft.com/office/officeart/2005/8/layout/hList1"/>
    <dgm:cxn modelId="{34CC4AA4-5CE3-4D42-8332-DAF849260ACE}" type="presParOf" srcId="{96E2405F-2B5F-487E-8582-AE13E6C37E7D}" destId="{53DD4FA4-DCE1-4B00-AC86-10E0C148C3E4}" srcOrd="6" destOrd="0" presId="urn:microsoft.com/office/officeart/2005/8/layout/hList1"/>
    <dgm:cxn modelId="{9B329C87-5A22-4874-9259-F2C341245AD8}" type="presParOf" srcId="{53DD4FA4-DCE1-4B00-AC86-10E0C148C3E4}" destId="{AA35057A-CA5E-40CF-B551-E29DA9E011FD}" srcOrd="0" destOrd="0" presId="urn:microsoft.com/office/officeart/2005/8/layout/hList1"/>
    <dgm:cxn modelId="{9FC26ACA-C808-4F42-B7A0-9B5B2A118876}" type="presParOf" srcId="{53DD4FA4-DCE1-4B00-AC86-10E0C148C3E4}" destId="{E524EE8E-C798-4C21-861E-AC5524266DF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86B556-9F02-48C5-B7B2-D8BAD444E9D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212E1C6-92E3-4D12-87EB-B94525B680D5}">
      <dgm:prSet/>
      <dgm:spPr/>
      <dgm:t>
        <a:bodyPr/>
        <a:lstStyle/>
        <a:p>
          <a:r>
            <a:rPr lang="en-US">
              <a:latin typeface="Arial"/>
              <a:cs typeface="Arial"/>
            </a:rPr>
            <a:t>Most people don’t know what it looks like when they do what they do.</a:t>
          </a:r>
        </a:p>
      </dgm:t>
    </dgm:pt>
    <dgm:pt modelId="{351CBC1F-5E30-40CA-BDF9-E221647CAC15}" type="parTrans" cxnId="{AFBAFAF3-C57A-4741-BFBD-D1DA92A0EA76}">
      <dgm:prSet/>
      <dgm:spPr/>
      <dgm:t>
        <a:bodyPr/>
        <a:lstStyle/>
        <a:p>
          <a:endParaRPr lang="en-US"/>
        </a:p>
      </dgm:t>
    </dgm:pt>
    <dgm:pt modelId="{1F8670F3-02DC-48FD-AF72-F357CB77BB64}" type="sibTrans" cxnId="{AFBAFAF3-C57A-4741-BFBD-D1DA92A0EA76}">
      <dgm:prSet/>
      <dgm:spPr/>
      <dgm:t>
        <a:bodyPr/>
        <a:lstStyle/>
        <a:p>
          <a:endParaRPr lang="en-US"/>
        </a:p>
      </dgm:t>
    </dgm:pt>
    <dgm:pt modelId="{170F5F05-47FE-44CD-81B6-1F5473C1E762}">
      <dgm:prSet/>
      <dgm:spPr/>
      <dgm:t>
        <a:bodyPr/>
        <a:lstStyle/>
        <a:p>
          <a:r>
            <a:rPr lang="en-US">
              <a:latin typeface="Arial"/>
              <a:cs typeface="Arial"/>
            </a:rPr>
            <a:t>People take it personally when we talk about their practice.</a:t>
          </a:r>
        </a:p>
      </dgm:t>
    </dgm:pt>
    <dgm:pt modelId="{F24753B3-2089-47C9-A9C5-B7C4120D7C8A}" type="parTrans" cxnId="{74371CD6-33C4-4753-8A6F-8A5D207A0B85}">
      <dgm:prSet/>
      <dgm:spPr/>
      <dgm:t>
        <a:bodyPr/>
        <a:lstStyle/>
        <a:p>
          <a:endParaRPr lang="en-US"/>
        </a:p>
      </dgm:t>
    </dgm:pt>
    <dgm:pt modelId="{967842CC-A7E3-43AB-9E53-32DF882BA31E}" type="sibTrans" cxnId="{74371CD6-33C4-4753-8A6F-8A5D207A0B85}">
      <dgm:prSet/>
      <dgm:spPr/>
      <dgm:t>
        <a:bodyPr/>
        <a:lstStyle/>
        <a:p>
          <a:endParaRPr lang="en-US"/>
        </a:p>
      </dgm:t>
    </dgm:pt>
    <dgm:pt modelId="{556D34E6-6E37-4652-B92C-512040D9AC2F}">
      <dgm:prSet/>
      <dgm:spPr/>
      <dgm:t>
        <a:bodyPr/>
        <a:lstStyle/>
        <a:p>
          <a:r>
            <a:rPr lang="en-US">
              <a:latin typeface="Arial"/>
              <a:cs typeface="Arial"/>
            </a:rPr>
            <a:t>When we do the thinking for other people, they resist.</a:t>
          </a:r>
        </a:p>
      </dgm:t>
    </dgm:pt>
    <dgm:pt modelId="{C8DC69D2-2742-4886-932E-D2228848B1D0}" type="parTrans" cxnId="{A538AC6A-F7F0-48B8-9E61-63F409C5C88D}">
      <dgm:prSet/>
      <dgm:spPr/>
      <dgm:t>
        <a:bodyPr/>
        <a:lstStyle/>
        <a:p>
          <a:endParaRPr lang="en-US"/>
        </a:p>
      </dgm:t>
    </dgm:pt>
    <dgm:pt modelId="{162614E7-D669-4C75-BA5A-C1D86CC00ACE}" type="sibTrans" cxnId="{A538AC6A-F7F0-48B8-9E61-63F409C5C88D}">
      <dgm:prSet/>
      <dgm:spPr/>
      <dgm:t>
        <a:bodyPr/>
        <a:lstStyle/>
        <a:p>
          <a:endParaRPr lang="en-US"/>
        </a:p>
      </dgm:t>
    </dgm:pt>
    <dgm:pt modelId="{B24EBC4A-2627-4D1D-A0CE-A82C904E2CBA}">
      <dgm:prSet/>
      <dgm:spPr/>
      <dgm:t>
        <a:bodyPr/>
        <a:lstStyle/>
        <a:p>
          <a:r>
            <a:rPr lang="en-US">
              <a:latin typeface="Arial"/>
              <a:cs typeface="Arial"/>
            </a:rPr>
            <a:t>If people perceive us as putting ourselves as "one-up," they resist.</a:t>
          </a:r>
        </a:p>
      </dgm:t>
    </dgm:pt>
    <dgm:pt modelId="{58EC344B-116D-4BC3-899A-D23485B399A5}" type="parTrans" cxnId="{6006FD26-0735-426A-AD7D-D4D4D5485806}">
      <dgm:prSet/>
      <dgm:spPr/>
      <dgm:t>
        <a:bodyPr/>
        <a:lstStyle/>
        <a:p>
          <a:endParaRPr lang="en-US"/>
        </a:p>
      </dgm:t>
    </dgm:pt>
    <dgm:pt modelId="{5094DE14-1038-4839-AB26-63A92E80780B}" type="sibTrans" cxnId="{6006FD26-0735-426A-AD7D-D4D4D5485806}">
      <dgm:prSet/>
      <dgm:spPr/>
      <dgm:t>
        <a:bodyPr/>
        <a:lstStyle/>
        <a:p>
          <a:endParaRPr lang="en-US"/>
        </a:p>
      </dgm:t>
    </dgm:pt>
    <dgm:pt modelId="{B355D482-4F4A-4205-8BC2-F84D5165D1D3}">
      <dgm:prSet/>
      <dgm:spPr/>
      <dgm:t>
        <a:bodyPr/>
        <a:lstStyle/>
        <a:p>
          <a:r>
            <a:rPr lang="en-US">
              <a:latin typeface="Arial"/>
              <a:cs typeface="Arial"/>
            </a:rPr>
            <a:t>Unless people care about a goal, they aren't likely to achieve the goal.</a:t>
          </a:r>
        </a:p>
      </dgm:t>
    </dgm:pt>
    <dgm:pt modelId="{17DF06E3-F7FC-4D73-A438-43F17F1B24EC}" type="parTrans" cxnId="{CE3078C6-8BD9-4A2E-B233-0366107201B2}">
      <dgm:prSet/>
      <dgm:spPr/>
      <dgm:t>
        <a:bodyPr/>
        <a:lstStyle/>
        <a:p>
          <a:endParaRPr lang="en-US"/>
        </a:p>
      </dgm:t>
    </dgm:pt>
    <dgm:pt modelId="{A72009A2-2C42-4B0F-B4F5-71E2F0881CF0}" type="sibTrans" cxnId="{CE3078C6-8BD9-4A2E-B233-0366107201B2}">
      <dgm:prSet/>
      <dgm:spPr/>
      <dgm:t>
        <a:bodyPr/>
        <a:lstStyle/>
        <a:p>
          <a:endParaRPr lang="en-US"/>
        </a:p>
      </dgm:t>
    </dgm:pt>
    <dgm:pt modelId="{B999DE71-29DD-442F-8E4F-6FD842499E7F}" type="pres">
      <dgm:prSet presAssocID="{C486B556-9F02-48C5-B7B2-D8BAD444E9D2}" presName="root" presStyleCnt="0">
        <dgm:presLayoutVars>
          <dgm:dir/>
          <dgm:resizeHandles val="exact"/>
        </dgm:presLayoutVars>
      </dgm:prSet>
      <dgm:spPr/>
    </dgm:pt>
    <dgm:pt modelId="{928B02D1-0B04-4054-BB0C-703FBCA22F9F}" type="pres">
      <dgm:prSet presAssocID="{C486B556-9F02-48C5-B7B2-D8BAD444E9D2}" presName="container" presStyleCnt="0">
        <dgm:presLayoutVars>
          <dgm:dir/>
          <dgm:resizeHandles val="exact"/>
        </dgm:presLayoutVars>
      </dgm:prSet>
      <dgm:spPr/>
    </dgm:pt>
    <dgm:pt modelId="{99BB1E29-0FA6-45ED-85A1-975D2A63C597}" type="pres">
      <dgm:prSet presAssocID="{5212E1C6-92E3-4D12-87EB-B94525B680D5}" presName="compNode" presStyleCnt="0"/>
      <dgm:spPr/>
    </dgm:pt>
    <dgm:pt modelId="{0F06E99C-4EE6-4879-9996-5D0B3B00370A}" type="pres">
      <dgm:prSet presAssocID="{5212E1C6-92E3-4D12-87EB-B94525B680D5}" presName="iconBgRect" presStyleLbl="bgShp" presStyleIdx="0" presStyleCnt="5"/>
      <dgm:spPr/>
    </dgm:pt>
    <dgm:pt modelId="{A9FCD9E9-D72A-420D-979E-EA050066BCEB}" type="pres">
      <dgm:prSet presAssocID="{5212E1C6-92E3-4D12-87EB-B94525B680D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44F11B05-02D5-4ED7-9764-1C6D024152DC}" type="pres">
      <dgm:prSet presAssocID="{5212E1C6-92E3-4D12-87EB-B94525B680D5}" presName="spaceRect" presStyleCnt="0"/>
      <dgm:spPr/>
    </dgm:pt>
    <dgm:pt modelId="{DA576BDE-7954-4506-8563-0FEF184A9F26}" type="pres">
      <dgm:prSet presAssocID="{5212E1C6-92E3-4D12-87EB-B94525B680D5}" presName="textRect" presStyleLbl="revTx" presStyleIdx="0" presStyleCnt="5">
        <dgm:presLayoutVars>
          <dgm:chMax val="1"/>
          <dgm:chPref val="1"/>
        </dgm:presLayoutVars>
      </dgm:prSet>
      <dgm:spPr/>
    </dgm:pt>
    <dgm:pt modelId="{704662E2-0DA9-4BF5-BBC3-6405DB4C5182}" type="pres">
      <dgm:prSet presAssocID="{1F8670F3-02DC-48FD-AF72-F357CB77BB64}" presName="sibTrans" presStyleLbl="sibTrans2D1" presStyleIdx="0" presStyleCnt="0"/>
      <dgm:spPr/>
    </dgm:pt>
    <dgm:pt modelId="{C0E6A853-A46C-4A36-B9A1-A43282EFF7A0}" type="pres">
      <dgm:prSet presAssocID="{170F5F05-47FE-44CD-81B6-1F5473C1E762}" presName="compNode" presStyleCnt="0"/>
      <dgm:spPr/>
    </dgm:pt>
    <dgm:pt modelId="{56D9D8CE-C488-4985-876E-C2D276EA85F7}" type="pres">
      <dgm:prSet presAssocID="{170F5F05-47FE-44CD-81B6-1F5473C1E762}" presName="iconBgRect" presStyleLbl="bgShp" presStyleIdx="1" presStyleCnt="5"/>
      <dgm:spPr/>
    </dgm:pt>
    <dgm:pt modelId="{19C14789-0137-4C39-A81D-34C14933144A}" type="pres">
      <dgm:prSet presAssocID="{170F5F05-47FE-44CD-81B6-1F5473C1E76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19403498-93F1-4E27-9923-962CA4CA6563}" type="pres">
      <dgm:prSet presAssocID="{170F5F05-47FE-44CD-81B6-1F5473C1E762}" presName="spaceRect" presStyleCnt="0"/>
      <dgm:spPr/>
    </dgm:pt>
    <dgm:pt modelId="{FEFBCF11-609C-4B05-91DB-B240C3B351BB}" type="pres">
      <dgm:prSet presAssocID="{170F5F05-47FE-44CD-81B6-1F5473C1E762}" presName="textRect" presStyleLbl="revTx" presStyleIdx="1" presStyleCnt="5">
        <dgm:presLayoutVars>
          <dgm:chMax val="1"/>
          <dgm:chPref val="1"/>
        </dgm:presLayoutVars>
      </dgm:prSet>
      <dgm:spPr/>
    </dgm:pt>
    <dgm:pt modelId="{54C08C7A-9A98-4D8D-9E79-36ADB546164A}" type="pres">
      <dgm:prSet presAssocID="{967842CC-A7E3-43AB-9E53-32DF882BA31E}" presName="sibTrans" presStyleLbl="sibTrans2D1" presStyleIdx="0" presStyleCnt="0"/>
      <dgm:spPr/>
    </dgm:pt>
    <dgm:pt modelId="{A25E0B1A-B130-4E5E-B585-A4EF7356E0C8}" type="pres">
      <dgm:prSet presAssocID="{556D34E6-6E37-4652-B92C-512040D9AC2F}" presName="compNode" presStyleCnt="0"/>
      <dgm:spPr/>
    </dgm:pt>
    <dgm:pt modelId="{57282FBB-3CE5-417D-A14E-E9B37669620F}" type="pres">
      <dgm:prSet presAssocID="{556D34E6-6E37-4652-B92C-512040D9AC2F}" presName="iconBgRect" presStyleLbl="bgShp" presStyleIdx="2" presStyleCnt="5"/>
      <dgm:spPr/>
    </dgm:pt>
    <dgm:pt modelId="{33D5E5E1-D062-4E95-B879-058B8B6A368F}" type="pres">
      <dgm:prSet presAssocID="{556D34E6-6E37-4652-B92C-512040D9AC2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with Idea"/>
        </a:ext>
      </dgm:extLst>
    </dgm:pt>
    <dgm:pt modelId="{34FB6442-4523-4907-9065-606CB13A413C}" type="pres">
      <dgm:prSet presAssocID="{556D34E6-6E37-4652-B92C-512040D9AC2F}" presName="spaceRect" presStyleCnt="0"/>
      <dgm:spPr/>
    </dgm:pt>
    <dgm:pt modelId="{05527970-6942-4448-B5FD-BFBCD95ACABC}" type="pres">
      <dgm:prSet presAssocID="{556D34E6-6E37-4652-B92C-512040D9AC2F}" presName="textRect" presStyleLbl="revTx" presStyleIdx="2" presStyleCnt="5">
        <dgm:presLayoutVars>
          <dgm:chMax val="1"/>
          <dgm:chPref val="1"/>
        </dgm:presLayoutVars>
      </dgm:prSet>
      <dgm:spPr/>
    </dgm:pt>
    <dgm:pt modelId="{71DFA201-DEA0-439F-AB55-54AC9CDD3B20}" type="pres">
      <dgm:prSet presAssocID="{162614E7-D669-4C75-BA5A-C1D86CC00ACE}" presName="sibTrans" presStyleLbl="sibTrans2D1" presStyleIdx="0" presStyleCnt="0"/>
      <dgm:spPr/>
    </dgm:pt>
    <dgm:pt modelId="{0BBA3210-F1B8-44C5-B77F-DE39046B772D}" type="pres">
      <dgm:prSet presAssocID="{B24EBC4A-2627-4D1D-A0CE-A82C904E2CBA}" presName="compNode" presStyleCnt="0"/>
      <dgm:spPr/>
    </dgm:pt>
    <dgm:pt modelId="{05FAB80B-FD41-476A-A220-91DE190DFF1A}" type="pres">
      <dgm:prSet presAssocID="{B24EBC4A-2627-4D1D-A0CE-A82C904E2CBA}" presName="iconBgRect" presStyleLbl="bgShp" presStyleIdx="3" presStyleCnt="5"/>
      <dgm:spPr/>
    </dgm:pt>
    <dgm:pt modelId="{5C738D92-D353-4812-A602-354E8C0B72A5}" type="pres">
      <dgm:prSet presAssocID="{B24EBC4A-2627-4D1D-A0CE-A82C904E2CB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ting"/>
        </a:ext>
      </dgm:extLst>
    </dgm:pt>
    <dgm:pt modelId="{FB3AF898-CE9A-4F97-BACB-5FCB71563414}" type="pres">
      <dgm:prSet presAssocID="{B24EBC4A-2627-4D1D-A0CE-A82C904E2CBA}" presName="spaceRect" presStyleCnt="0"/>
      <dgm:spPr/>
    </dgm:pt>
    <dgm:pt modelId="{F2942441-9452-4930-AFF7-7447EBF11C75}" type="pres">
      <dgm:prSet presAssocID="{B24EBC4A-2627-4D1D-A0CE-A82C904E2CBA}" presName="textRect" presStyleLbl="revTx" presStyleIdx="3" presStyleCnt="5">
        <dgm:presLayoutVars>
          <dgm:chMax val="1"/>
          <dgm:chPref val="1"/>
        </dgm:presLayoutVars>
      </dgm:prSet>
      <dgm:spPr/>
    </dgm:pt>
    <dgm:pt modelId="{ACC2E02C-F4F9-4CC7-AC33-F76FA6143525}" type="pres">
      <dgm:prSet presAssocID="{5094DE14-1038-4839-AB26-63A92E80780B}" presName="sibTrans" presStyleLbl="sibTrans2D1" presStyleIdx="0" presStyleCnt="0"/>
      <dgm:spPr/>
    </dgm:pt>
    <dgm:pt modelId="{0A1E5AAF-E8AA-41D9-9BBE-9589E0F7962C}" type="pres">
      <dgm:prSet presAssocID="{B355D482-4F4A-4205-8BC2-F84D5165D1D3}" presName="compNode" presStyleCnt="0"/>
      <dgm:spPr/>
    </dgm:pt>
    <dgm:pt modelId="{B11D8B1B-D722-4239-994E-80197A36E9DF}" type="pres">
      <dgm:prSet presAssocID="{B355D482-4F4A-4205-8BC2-F84D5165D1D3}" presName="iconBgRect" presStyleLbl="bgShp" presStyleIdx="4" presStyleCnt="5"/>
      <dgm:spPr/>
    </dgm:pt>
    <dgm:pt modelId="{423CD50C-16C8-4E2A-B5FB-C7624F9CDCB0}" type="pres">
      <dgm:prSet presAssocID="{B355D482-4F4A-4205-8BC2-F84D5165D1D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llseye"/>
        </a:ext>
      </dgm:extLst>
    </dgm:pt>
    <dgm:pt modelId="{5E5C19D7-29C4-46B9-B5B6-05978649CA37}" type="pres">
      <dgm:prSet presAssocID="{B355D482-4F4A-4205-8BC2-F84D5165D1D3}" presName="spaceRect" presStyleCnt="0"/>
      <dgm:spPr/>
    </dgm:pt>
    <dgm:pt modelId="{EA1785AD-CD18-40F7-9058-52C1E52C638E}" type="pres">
      <dgm:prSet presAssocID="{B355D482-4F4A-4205-8BC2-F84D5165D1D3}" presName="textRect" presStyleLbl="revTx" presStyleIdx="4" presStyleCnt="5">
        <dgm:presLayoutVars>
          <dgm:chMax val="1"/>
          <dgm:chPref val="1"/>
        </dgm:presLayoutVars>
      </dgm:prSet>
      <dgm:spPr/>
    </dgm:pt>
  </dgm:ptLst>
  <dgm:cxnLst>
    <dgm:cxn modelId="{6006FD26-0735-426A-AD7D-D4D4D5485806}" srcId="{C486B556-9F02-48C5-B7B2-D8BAD444E9D2}" destId="{B24EBC4A-2627-4D1D-A0CE-A82C904E2CBA}" srcOrd="3" destOrd="0" parTransId="{58EC344B-116D-4BC3-899A-D23485B399A5}" sibTransId="{5094DE14-1038-4839-AB26-63A92E80780B}"/>
    <dgm:cxn modelId="{E206792A-A3CC-4784-96C8-39B8E4258D6C}" type="presOf" srcId="{B24EBC4A-2627-4D1D-A0CE-A82C904E2CBA}" destId="{F2942441-9452-4930-AFF7-7447EBF11C75}" srcOrd="0" destOrd="0" presId="urn:microsoft.com/office/officeart/2018/2/layout/IconCircleList"/>
    <dgm:cxn modelId="{95A26E5D-DDB2-4C7C-9F2B-1DA88A61D2B7}" type="presOf" srcId="{C486B556-9F02-48C5-B7B2-D8BAD444E9D2}" destId="{B999DE71-29DD-442F-8E4F-6FD842499E7F}" srcOrd="0" destOrd="0" presId="urn:microsoft.com/office/officeart/2018/2/layout/IconCircleList"/>
    <dgm:cxn modelId="{A538AC6A-F7F0-48B8-9E61-63F409C5C88D}" srcId="{C486B556-9F02-48C5-B7B2-D8BAD444E9D2}" destId="{556D34E6-6E37-4652-B92C-512040D9AC2F}" srcOrd="2" destOrd="0" parTransId="{C8DC69D2-2742-4886-932E-D2228848B1D0}" sibTransId="{162614E7-D669-4C75-BA5A-C1D86CC00ACE}"/>
    <dgm:cxn modelId="{4A68AC78-9D41-43FB-96F4-556B0768CEB0}" type="presOf" srcId="{556D34E6-6E37-4652-B92C-512040D9AC2F}" destId="{05527970-6942-4448-B5FD-BFBCD95ACABC}" srcOrd="0" destOrd="0" presId="urn:microsoft.com/office/officeart/2018/2/layout/IconCircleList"/>
    <dgm:cxn modelId="{FF00DF87-2A1D-4D40-B280-ACCFEFEC5F64}" type="presOf" srcId="{1F8670F3-02DC-48FD-AF72-F357CB77BB64}" destId="{704662E2-0DA9-4BF5-BBC3-6405DB4C5182}" srcOrd="0" destOrd="0" presId="urn:microsoft.com/office/officeart/2018/2/layout/IconCircleList"/>
    <dgm:cxn modelId="{373C51A1-8D8C-4440-8294-DB0FD4084ECB}" type="presOf" srcId="{162614E7-D669-4C75-BA5A-C1D86CC00ACE}" destId="{71DFA201-DEA0-439F-AB55-54AC9CDD3B20}" srcOrd="0" destOrd="0" presId="urn:microsoft.com/office/officeart/2018/2/layout/IconCircleList"/>
    <dgm:cxn modelId="{D1AF2EAA-A600-4400-8447-14028F4D2C7F}" type="presOf" srcId="{B355D482-4F4A-4205-8BC2-F84D5165D1D3}" destId="{EA1785AD-CD18-40F7-9058-52C1E52C638E}" srcOrd="0" destOrd="0" presId="urn:microsoft.com/office/officeart/2018/2/layout/IconCircleList"/>
    <dgm:cxn modelId="{0E5A04AE-186C-43D3-80E2-675081553F31}" type="presOf" srcId="{5212E1C6-92E3-4D12-87EB-B94525B680D5}" destId="{DA576BDE-7954-4506-8563-0FEF184A9F26}" srcOrd="0" destOrd="0" presId="urn:microsoft.com/office/officeart/2018/2/layout/IconCircleList"/>
    <dgm:cxn modelId="{7F4093BC-9B91-486A-A698-D701E28BAC1F}" type="presOf" srcId="{5094DE14-1038-4839-AB26-63A92E80780B}" destId="{ACC2E02C-F4F9-4CC7-AC33-F76FA6143525}" srcOrd="0" destOrd="0" presId="urn:microsoft.com/office/officeart/2018/2/layout/IconCircleList"/>
    <dgm:cxn modelId="{CE3078C6-8BD9-4A2E-B233-0366107201B2}" srcId="{C486B556-9F02-48C5-B7B2-D8BAD444E9D2}" destId="{B355D482-4F4A-4205-8BC2-F84D5165D1D3}" srcOrd="4" destOrd="0" parTransId="{17DF06E3-F7FC-4D73-A438-43F17F1B24EC}" sibTransId="{A72009A2-2C42-4B0F-B4F5-71E2F0881CF0}"/>
    <dgm:cxn modelId="{840BC5D1-C447-4B60-87C7-BD0AB481A9A1}" type="presOf" srcId="{170F5F05-47FE-44CD-81B6-1F5473C1E762}" destId="{FEFBCF11-609C-4B05-91DB-B240C3B351BB}" srcOrd="0" destOrd="0" presId="urn:microsoft.com/office/officeart/2018/2/layout/IconCircleList"/>
    <dgm:cxn modelId="{74371CD6-33C4-4753-8A6F-8A5D207A0B85}" srcId="{C486B556-9F02-48C5-B7B2-D8BAD444E9D2}" destId="{170F5F05-47FE-44CD-81B6-1F5473C1E762}" srcOrd="1" destOrd="0" parTransId="{F24753B3-2089-47C9-A9C5-B7C4120D7C8A}" sibTransId="{967842CC-A7E3-43AB-9E53-32DF882BA31E}"/>
    <dgm:cxn modelId="{0C00E8D8-0FB8-422F-BCF7-9336AB612459}" type="presOf" srcId="{967842CC-A7E3-43AB-9E53-32DF882BA31E}" destId="{54C08C7A-9A98-4D8D-9E79-36ADB546164A}" srcOrd="0" destOrd="0" presId="urn:microsoft.com/office/officeart/2018/2/layout/IconCircleList"/>
    <dgm:cxn modelId="{AFBAFAF3-C57A-4741-BFBD-D1DA92A0EA76}" srcId="{C486B556-9F02-48C5-B7B2-D8BAD444E9D2}" destId="{5212E1C6-92E3-4D12-87EB-B94525B680D5}" srcOrd="0" destOrd="0" parTransId="{351CBC1F-5E30-40CA-BDF9-E221647CAC15}" sibTransId="{1F8670F3-02DC-48FD-AF72-F357CB77BB64}"/>
    <dgm:cxn modelId="{FB4DFB2F-8FDC-4D55-9280-7A66797461D1}" type="presParOf" srcId="{B999DE71-29DD-442F-8E4F-6FD842499E7F}" destId="{928B02D1-0B04-4054-BB0C-703FBCA22F9F}" srcOrd="0" destOrd="0" presId="urn:microsoft.com/office/officeart/2018/2/layout/IconCircleList"/>
    <dgm:cxn modelId="{5CA789DA-5A1A-44A4-8DBA-52D4296A1C1F}" type="presParOf" srcId="{928B02D1-0B04-4054-BB0C-703FBCA22F9F}" destId="{99BB1E29-0FA6-45ED-85A1-975D2A63C597}" srcOrd="0" destOrd="0" presId="urn:microsoft.com/office/officeart/2018/2/layout/IconCircleList"/>
    <dgm:cxn modelId="{D882AE8F-3222-4B7C-90DE-845C1F4CC6DE}" type="presParOf" srcId="{99BB1E29-0FA6-45ED-85A1-975D2A63C597}" destId="{0F06E99C-4EE6-4879-9996-5D0B3B00370A}" srcOrd="0" destOrd="0" presId="urn:microsoft.com/office/officeart/2018/2/layout/IconCircleList"/>
    <dgm:cxn modelId="{7E62B28F-895C-4365-A7F1-079420483A78}" type="presParOf" srcId="{99BB1E29-0FA6-45ED-85A1-975D2A63C597}" destId="{A9FCD9E9-D72A-420D-979E-EA050066BCEB}" srcOrd="1" destOrd="0" presId="urn:microsoft.com/office/officeart/2018/2/layout/IconCircleList"/>
    <dgm:cxn modelId="{22F6C044-AEB0-4589-93BB-0B86EC8D7F7E}" type="presParOf" srcId="{99BB1E29-0FA6-45ED-85A1-975D2A63C597}" destId="{44F11B05-02D5-4ED7-9764-1C6D024152DC}" srcOrd="2" destOrd="0" presId="urn:microsoft.com/office/officeart/2018/2/layout/IconCircleList"/>
    <dgm:cxn modelId="{2AA6369A-555C-4452-98B8-189898F64DAE}" type="presParOf" srcId="{99BB1E29-0FA6-45ED-85A1-975D2A63C597}" destId="{DA576BDE-7954-4506-8563-0FEF184A9F26}" srcOrd="3" destOrd="0" presId="urn:microsoft.com/office/officeart/2018/2/layout/IconCircleList"/>
    <dgm:cxn modelId="{53B4347F-5582-43C4-B578-FCCD002DD24A}" type="presParOf" srcId="{928B02D1-0B04-4054-BB0C-703FBCA22F9F}" destId="{704662E2-0DA9-4BF5-BBC3-6405DB4C5182}" srcOrd="1" destOrd="0" presId="urn:microsoft.com/office/officeart/2018/2/layout/IconCircleList"/>
    <dgm:cxn modelId="{CC4A8682-CE11-4CDF-867B-854187D1B7B0}" type="presParOf" srcId="{928B02D1-0B04-4054-BB0C-703FBCA22F9F}" destId="{C0E6A853-A46C-4A36-B9A1-A43282EFF7A0}" srcOrd="2" destOrd="0" presId="urn:microsoft.com/office/officeart/2018/2/layout/IconCircleList"/>
    <dgm:cxn modelId="{96F7A75A-BBBD-4B81-8CA6-1AC8AAB8B20E}" type="presParOf" srcId="{C0E6A853-A46C-4A36-B9A1-A43282EFF7A0}" destId="{56D9D8CE-C488-4985-876E-C2D276EA85F7}" srcOrd="0" destOrd="0" presId="urn:microsoft.com/office/officeart/2018/2/layout/IconCircleList"/>
    <dgm:cxn modelId="{C44EDFDC-927A-43D3-B947-A39A94E2D89D}" type="presParOf" srcId="{C0E6A853-A46C-4A36-B9A1-A43282EFF7A0}" destId="{19C14789-0137-4C39-A81D-34C14933144A}" srcOrd="1" destOrd="0" presId="urn:microsoft.com/office/officeart/2018/2/layout/IconCircleList"/>
    <dgm:cxn modelId="{AA155005-084C-4B94-9B61-515D016D1956}" type="presParOf" srcId="{C0E6A853-A46C-4A36-B9A1-A43282EFF7A0}" destId="{19403498-93F1-4E27-9923-962CA4CA6563}" srcOrd="2" destOrd="0" presId="urn:microsoft.com/office/officeart/2018/2/layout/IconCircleList"/>
    <dgm:cxn modelId="{6B15A6C6-663C-425D-8E1A-19B5B2725969}" type="presParOf" srcId="{C0E6A853-A46C-4A36-B9A1-A43282EFF7A0}" destId="{FEFBCF11-609C-4B05-91DB-B240C3B351BB}" srcOrd="3" destOrd="0" presId="urn:microsoft.com/office/officeart/2018/2/layout/IconCircleList"/>
    <dgm:cxn modelId="{12B770FD-5CF2-4289-9466-1A8FFC718B2B}" type="presParOf" srcId="{928B02D1-0B04-4054-BB0C-703FBCA22F9F}" destId="{54C08C7A-9A98-4D8D-9E79-36ADB546164A}" srcOrd="3" destOrd="0" presId="urn:microsoft.com/office/officeart/2018/2/layout/IconCircleList"/>
    <dgm:cxn modelId="{59C11EC3-0377-4AFF-835B-9C84026C654D}" type="presParOf" srcId="{928B02D1-0B04-4054-BB0C-703FBCA22F9F}" destId="{A25E0B1A-B130-4E5E-B585-A4EF7356E0C8}" srcOrd="4" destOrd="0" presId="urn:microsoft.com/office/officeart/2018/2/layout/IconCircleList"/>
    <dgm:cxn modelId="{2ADDE7B2-EAB1-4B2D-8613-1A467C6873AE}" type="presParOf" srcId="{A25E0B1A-B130-4E5E-B585-A4EF7356E0C8}" destId="{57282FBB-3CE5-417D-A14E-E9B37669620F}" srcOrd="0" destOrd="0" presId="urn:microsoft.com/office/officeart/2018/2/layout/IconCircleList"/>
    <dgm:cxn modelId="{75E37A50-5A82-4E24-BB34-95A9B1776DEE}" type="presParOf" srcId="{A25E0B1A-B130-4E5E-B585-A4EF7356E0C8}" destId="{33D5E5E1-D062-4E95-B879-058B8B6A368F}" srcOrd="1" destOrd="0" presId="urn:microsoft.com/office/officeart/2018/2/layout/IconCircleList"/>
    <dgm:cxn modelId="{7C4E4A85-4C49-4ABC-8692-66F64BB83B2D}" type="presParOf" srcId="{A25E0B1A-B130-4E5E-B585-A4EF7356E0C8}" destId="{34FB6442-4523-4907-9065-606CB13A413C}" srcOrd="2" destOrd="0" presId="urn:microsoft.com/office/officeart/2018/2/layout/IconCircleList"/>
    <dgm:cxn modelId="{265A34C3-9D31-4B5C-BA24-488C7506E9AE}" type="presParOf" srcId="{A25E0B1A-B130-4E5E-B585-A4EF7356E0C8}" destId="{05527970-6942-4448-B5FD-BFBCD95ACABC}" srcOrd="3" destOrd="0" presId="urn:microsoft.com/office/officeart/2018/2/layout/IconCircleList"/>
    <dgm:cxn modelId="{E2BBC9FB-DCBB-4362-BC4F-27C12FDD6661}" type="presParOf" srcId="{928B02D1-0B04-4054-BB0C-703FBCA22F9F}" destId="{71DFA201-DEA0-439F-AB55-54AC9CDD3B20}" srcOrd="5" destOrd="0" presId="urn:microsoft.com/office/officeart/2018/2/layout/IconCircleList"/>
    <dgm:cxn modelId="{A1C766AA-9187-4E9C-A788-95E3D88490FB}" type="presParOf" srcId="{928B02D1-0B04-4054-BB0C-703FBCA22F9F}" destId="{0BBA3210-F1B8-44C5-B77F-DE39046B772D}" srcOrd="6" destOrd="0" presId="urn:microsoft.com/office/officeart/2018/2/layout/IconCircleList"/>
    <dgm:cxn modelId="{CC557B89-18AF-4501-9C60-8466F2BDC9AA}" type="presParOf" srcId="{0BBA3210-F1B8-44C5-B77F-DE39046B772D}" destId="{05FAB80B-FD41-476A-A220-91DE190DFF1A}" srcOrd="0" destOrd="0" presId="urn:microsoft.com/office/officeart/2018/2/layout/IconCircleList"/>
    <dgm:cxn modelId="{38D44BB1-0F97-42B5-8008-9F9CA7C28646}" type="presParOf" srcId="{0BBA3210-F1B8-44C5-B77F-DE39046B772D}" destId="{5C738D92-D353-4812-A602-354E8C0B72A5}" srcOrd="1" destOrd="0" presId="urn:microsoft.com/office/officeart/2018/2/layout/IconCircleList"/>
    <dgm:cxn modelId="{3F495EDB-A87D-4EE2-BB77-2006241B04C4}" type="presParOf" srcId="{0BBA3210-F1B8-44C5-B77F-DE39046B772D}" destId="{FB3AF898-CE9A-4F97-BACB-5FCB71563414}" srcOrd="2" destOrd="0" presId="urn:microsoft.com/office/officeart/2018/2/layout/IconCircleList"/>
    <dgm:cxn modelId="{4B5801CC-4BD7-4E71-8CFC-A008AB5DD928}" type="presParOf" srcId="{0BBA3210-F1B8-44C5-B77F-DE39046B772D}" destId="{F2942441-9452-4930-AFF7-7447EBF11C75}" srcOrd="3" destOrd="0" presId="urn:microsoft.com/office/officeart/2018/2/layout/IconCircleList"/>
    <dgm:cxn modelId="{395F1391-9117-4CC3-81B9-73DA76AE8E18}" type="presParOf" srcId="{928B02D1-0B04-4054-BB0C-703FBCA22F9F}" destId="{ACC2E02C-F4F9-4CC7-AC33-F76FA6143525}" srcOrd="7" destOrd="0" presId="urn:microsoft.com/office/officeart/2018/2/layout/IconCircleList"/>
    <dgm:cxn modelId="{CEF183F0-90FD-4BE1-8318-B6B8C558D8FF}" type="presParOf" srcId="{928B02D1-0B04-4054-BB0C-703FBCA22F9F}" destId="{0A1E5AAF-E8AA-41D9-9BBE-9589E0F7962C}" srcOrd="8" destOrd="0" presId="urn:microsoft.com/office/officeart/2018/2/layout/IconCircleList"/>
    <dgm:cxn modelId="{A23304CA-F6A9-49ED-B143-6D62FFFB01DA}" type="presParOf" srcId="{0A1E5AAF-E8AA-41D9-9BBE-9589E0F7962C}" destId="{B11D8B1B-D722-4239-994E-80197A36E9DF}" srcOrd="0" destOrd="0" presId="urn:microsoft.com/office/officeart/2018/2/layout/IconCircleList"/>
    <dgm:cxn modelId="{457C6554-E945-4A75-9CD8-96D30DDA633B}" type="presParOf" srcId="{0A1E5AAF-E8AA-41D9-9BBE-9589E0F7962C}" destId="{423CD50C-16C8-4E2A-B5FB-C7624F9CDCB0}" srcOrd="1" destOrd="0" presId="urn:microsoft.com/office/officeart/2018/2/layout/IconCircleList"/>
    <dgm:cxn modelId="{C1AA5B12-D6CA-46AA-A712-B735FE30669E}" type="presParOf" srcId="{0A1E5AAF-E8AA-41D9-9BBE-9589E0F7962C}" destId="{5E5C19D7-29C4-46B9-B5B6-05978649CA37}" srcOrd="2" destOrd="0" presId="urn:microsoft.com/office/officeart/2018/2/layout/IconCircleList"/>
    <dgm:cxn modelId="{BED26376-254B-45A8-922B-C13190E250C7}" type="presParOf" srcId="{0A1E5AAF-E8AA-41D9-9BBE-9589E0F7962C}" destId="{EA1785AD-CD18-40F7-9058-52C1E52C638E}"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3FD735-8FF2-4B8D-B686-B4AE12EF78EB}"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E38F1114-DDAC-48FE-9028-9BBB8264CA8E}">
      <dgm:prSet phldrT="[Text]" phldr="0"/>
      <dgm:spPr>
        <a:solidFill>
          <a:srgbClr val="F56423"/>
        </a:solidFill>
      </dgm:spPr>
      <dgm:t>
        <a:bodyPr/>
        <a:lstStyle/>
        <a:p>
          <a:pPr rtl="0"/>
          <a:r>
            <a:rPr lang="en-US">
              <a:latin typeface="Arial" panose="020B0604020202020204" pitchFamily="34" charset="0"/>
              <a:cs typeface="Arial" panose="020B0604020202020204" pitchFamily="34" charset="0"/>
            </a:rPr>
            <a:t>Set a specific, attainable </a:t>
          </a:r>
          <a:r>
            <a:rPr lang="en-US" b="1" u="sng">
              <a:latin typeface="Arial" panose="020B0604020202020204" pitchFamily="34" charset="0"/>
              <a:cs typeface="Arial" panose="020B0604020202020204" pitchFamily="34" charset="0"/>
            </a:rPr>
            <a:t>goal</a:t>
          </a:r>
          <a:r>
            <a:rPr lang="en-US">
              <a:latin typeface="Arial" panose="020B0604020202020204" pitchFamily="34" charset="0"/>
              <a:cs typeface="Arial" panose="020B0604020202020204" pitchFamily="34" charset="0"/>
            </a:rPr>
            <a:t>.</a:t>
          </a:r>
        </a:p>
      </dgm:t>
    </dgm:pt>
    <dgm:pt modelId="{DB798F02-65A4-403B-82EE-90CAF0CF1B4C}" type="parTrans" cxnId="{6F31C1F2-27C8-4461-BDFE-6FDD7B2B91BB}">
      <dgm:prSet/>
      <dgm:spPr/>
      <dgm:t>
        <a:bodyPr/>
        <a:lstStyle/>
        <a:p>
          <a:endParaRPr lang="en-US"/>
        </a:p>
      </dgm:t>
    </dgm:pt>
    <dgm:pt modelId="{651A71E5-A90C-4783-809E-6603449C3805}" type="sibTrans" cxnId="{6F31C1F2-27C8-4461-BDFE-6FDD7B2B91BB}">
      <dgm:prSet/>
      <dgm:spPr>
        <a:solidFill>
          <a:srgbClr val="F56423"/>
        </a:solidFill>
      </dgm:spPr>
      <dgm:t>
        <a:bodyPr/>
        <a:lstStyle/>
        <a:p>
          <a:endParaRPr lang="en-US"/>
        </a:p>
      </dgm:t>
    </dgm:pt>
    <dgm:pt modelId="{893D8BB2-C7C5-4AF2-8450-9F5DB65C3915}">
      <dgm:prSet phldrT="[Text]" phldr="0"/>
      <dgm:spPr/>
      <dgm:t>
        <a:bodyPr/>
        <a:lstStyle/>
        <a:p>
          <a:pPr rtl="0"/>
          <a:r>
            <a:rPr lang="en-US" b="1" u="sng">
              <a:latin typeface="Arial" panose="020B0604020202020204" pitchFamily="34" charset="0"/>
              <a:cs typeface="Arial" panose="020B0604020202020204" pitchFamily="34" charset="0"/>
            </a:rPr>
            <a:t>Teach / learn</a:t>
          </a:r>
          <a:r>
            <a:rPr lang="en-US">
              <a:latin typeface="Arial" panose="020B0604020202020204" pitchFamily="34" charset="0"/>
              <a:cs typeface="Arial" panose="020B0604020202020204" pitchFamily="34" charset="0"/>
            </a:rPr>
            <a:t> information for success with the goal.</a:t>
          </a:r>
        </a:p>
      </dgm:t>
    </dgm:pt>
    <dgm:pt modelId="{4102E695-81C6-4926-8BEC-54B3FB414EFC}" type="parTrans" cxnId="{FA3B92CC-ABA2-4113-8A9C-A8C9E648DD2B}">
      <dgm:prSet/>
      <dgm:spPr/>
      <dgm:t>
        <a:bodyPr/>
        <a:lstStyle/>
        <a:p>
          <a:endParaRPr lang="en-US"/>
        </a:p>
      </dgm:t>
    </dgm:pt>
    <dgm:pt modelId="{A3FDCA16-9FED-4CEB-8292-A57E806FB379}" type="sibTrans" cxnId="{FA3B92CC-ABA2-4113-8A9C-A8C9E648DD2B}">
      <dgm:prSet/>
      <dgm:spPr/>
      <dgm:t>
        <a:bodyPr/>
        <a:lstStyle/>
        <a:p>
          <a:endParaRPr lang="en-US"/>
        </a:p>
      </dgm:t>
    </dgm:pt>
    <dgm:pt modelId="{1BDAB1E7-AA30-486A-AEA3-4CAAE3A11AF7}">
      <dgm:prSet phldrT="[Text]" phldr="0"/>
      <dgm:spPr>
        <a:solidFill>
          <a:srgbClr val="004853"/>
        </a:solidFill>
      </dgm:spPr>
      <dgm:t>
        <a:bodyPr/>
        <a:lstStyle/>
        <a:p>
          <a:pPr rtl="0"/>
          <a:r>
            <a:rPr lang="en-US" b="1" u="sng">
              <a:latin typeface="Arial" panose="020B0604020202020204" pitchFamily="34" charset="0"/>
              <a:cs typeface="Arial" panose="020B0604020202020204" pitchFamily="34" charset="0"/>
            </a:rPr>
            <a:t>Practice </a:t>
          </a:r>
          <a:r>
            <a:rPr lang="en-US">
              <a:latin typeface="Arial" panose="020B0604020202020204" pitchFamily="34" charset="0"/>
              <a:cs typeface="Arial" panose="020B0604020202020204" pitchFamily="34" charset="0"/>
            </a:rPr>
            <a:t>implementing the goal</a:t>
          </a:r>
        </a:p>
      </dgm:t>
    </dgm:pt>
    <dgm:pt modelId="{5A4C97AD-3A8D-40BA-B64D-BDD100CED7B0}" type="parTrans" cxnId="{2F44427F-28C2-425B-A175-CD3E1A02F171}">
      <dgm:prSet/>
      <dgm:spPr/>
      <dgm:t>
        <a:bodyPr/>
        <a:lstStyle/>
        <a:p>
          <a:endParaRPr lang="en-US"/>
        </a:p>
      </dgm:t>
    </dgm:pt>
    <dgm:pt modelId="{7410C4CB-55F7-4418-BD4D-76A6512DAF8F}" type="sibTrans" cxnId="{2F44427F-28C2-425B-A175-CD3E1A02F171}">
      <dgm:prSet/>
      <dgm:spPr>
        <a:solidFill>
          <a:srgbClr val="004853"/>
        </a:solidFill>
      </dgm:spPr>
      <dgm:t>
        <a:bodyPr/>
        <a:lstStyle/>
        <a:p>
          <a:endParaRPr lang="en-US"/>
        </a:p>
      </dgm:t>
    </dgm:pt>
    <dgm:pt modelId="{C76F57AD-ADFE-480F-8567-4C6E6E80D5DA}">
      <dgm:prSet phldr="0"/>
      <dgm:spPr/>
      <dgm:t>
        <a:bodyPr/>
        <a:lstStyle/>
        <a:p>
          <a:pPr rtl="0"/>
          <a:r>
            <a:rPr lang="en-US">
              <a:latin typeface="Arial" panose="020B0604020202020204" pitchFamily="34" charset="0"/>
              <a:cs typeface="Arial" panose="020B0604020202020204" pitchFamily="34" charset="0"/>
            </a:rPr>
            <a:t>Collect </a:t>
          </a:r>
          <a:r>
            <a:rPr lang="en-US" b="1" u="sng">
              <a:latin typeface="Arial" panose="020B0604020202020204" pitchFamily="34" charset="0"/>
              <a:cs typeface="Arial" panose="020B0604020202020204" pitchFamily="34" charset="0"/>
            </a:rPr>
            <a:t>feedback </a:t>
          </a:r>
          <a:r>
            <a:rPr lang="en-US">
              <a:latin typeface="Arial" panose="020B0604020202020204" pitchFamily="34" charset="0"/>
              <a:cs typeface="Arial" panose="020B0604020202020204" pitchFamily="34" charset="0"/>
            </a:rPr>
            <a:t>about progress</a:t>
          </a:r>
        </a:p>
      </dgm:t>
    </dgm:pt>
    <dgm:pt modelId="{3D465890-E040-4F52-B230-51439CBBBD3B}" type="parTrans" cxnId="{4DC855DF-A80B-4BCE-B661-EABF481A6A1B}">
      <dgm:prSet/>
      <dgm:spPr/>
      <dgm:t>
        <a:bodyPr/>
        <a:lstStyle/>
        <a:p>
          <a:endParaRPr lang="en-US"/>
        </a:p>
      </dgm:t>
    </dgm:pt>
    <dgm:pt modelId="{D8042024-F892-49BC-9373-DF547159B5B1}" type="sibTrans" cxnId="{4DC855DF-A80B-4BCE-B661-EABF481A6A1B}">
      <dgm:prSet/>
      <dgm:spPr/>
      <dgm:t>
        <a:bodyPr/>
        <a:lstStyle/>
        <a:p>
          <a:endParaRPr lang="en-US"/>
        </a:p>
      </dgm:t>
    </dgm:pt>
    <dgm:pt modelId="{0B5A6986-5A31-4A48-841E-E3E352ABA7C9}" type="pres">
      <dgm:prSet presAssocID="{843FD735-8FF2-4B8D-B686-B4AE12EF78EB}" presName="cycle" presStyleCnt="0">
        <dgm:presLayoutVars>
          <dgm:dir/>
          <dgm:resizeHandles val="exact"/>
        </dgm:presLayoutVars>
      </dgm:prSet>
      <dgm:spPr/>
    </dgm:pt>
    <dgm:pt modelId="{D91C2DDD-04F5-491D-B131-51D6E6F8AD0C}" type="pres">
      <dgm:prSet presAssocID="{E38F1114-DDAC-48FE-9028-9BBB8264CA8E}" presName="node" presStyleLbl="node1" presStyleIdx="0" presStyleCnt="4">
        <dgm:presLayoutVars>
          <dgm:bulletEnabled val="1"/>
        </dgm:presLayoutVars>
      </dgm:prSet>
      <dgm:spPr/>
    </dgm:pt>
    <dgm:pt modelId="{B4544F28-4B2A-457B-9D53-2DD2F45E31F4}" type="pres">
      <dgm:prSet presAssocID="{651A71E5-A90C-4783-809E-6603449C3805}" presName="sibTrans" presStyleLbl="sibTrans2D1" presStyleIdx="0" presStyleCnt="4"/>
      <dgm:spPr/>
    </dgm:pt>
    <dgm:pt modelId="{312DBE97-0C9C-47A1-96ED-7EEFDE5BF33F}" type="pres">
      <dgm:prSet presAssocID="{651A71E5-A90C-4783-809E-6603449C3805}" presName="connectorText" presStyleLbl="sibTrans2D1" presStyleIdx="0" presStyleCnt="4"/>
      <dgm:spPr/>
    </dgm:pt>
    <dgm:pt modelId="{D7234C60-9CE1-4684-BA80-3B94D61D2B41}" type="pres">
      <dgm:prSet presAssocID="{893D8BB2-C7C5-4AF2-8450-9F5DB65C3915}" presName="node" presStyleLbl="node1" presStyleIdx="1" presStyleCnt="4">
        <dgm:presLayoutVars>
          <dgm:bulletEnabled val="1"/>
        </dgm:presLayoutVars>
      </dgm:prSet>
      <dgm:spPr/>
    </dgm:pt>
    <dgm:pt modelId="{CDA45F5F-E8AE-4287-9746-DE2E3555B320}" type="pres">
      <dgm:prSet presAssocID="{A3FDCA16-9FED-4CEB-8292-A57E806FB379}" presName="sibTrans" presStyleLbl="sibTrans2D1" presStyleIdx="1" presStyleCnt="4"/>
      <dgm:spPr/>
    </dgm:pt>
    <dgm:pt modelId="{5DCC87AE-FF48-4307-AE2E-C70AAE9AA07E}" type="pres">
      <dgm:prSet presAssocID="{A3FDCA16-9FED-4CEB-8292-A57E806FB379}" presName="connectorText" presStyleLbl="sibTrans2D1" presStyleIdx="1" presStyleCnt="4"/>
      <dgm:spPr/>
    </dgm:pt>
    <dgm:pt modelId="{C2E68928-3EE4-4A62-AC51-7F0986EF7EB4}" type="pres">
      <dgm:prSet presAssocID="{1BDAB1E7-AA30-486A-AEA3-4CAAE3A11AF7}" presName="node" presStyleLbl="node1" presStyleIdx="2" presStyleCnt="4">
        <dgm:presLayoutVars>
          <dgm:bulletEnabled val="1"/>
        </dgm:presLayoutVars>
      </dgm:prSet>
      <dgm:spPr/>
    </dgm:pt>
    <dgm:pt modelId="{B0E7515D-D6BD-4ADD-ADBF-C4DB64821C26}" type="pres">
      <dgm:prSet presAssocID="{7410C4CB-55F7-4418-BD4D-76A6512DAF8F}" presName="sibTrans" presStyleLbl="sibTrans2D1" presStyleIdx="2" presStyleCnt="4"/>
      <dgm:spPr/>
    </dgm:pt>
    <dgm:pt modelId="{F9940A5C-EC4A-4629-AB6D-890934E9B296}" type="pres">
      <dgm:prSet presAssocID="{7410C4CB-55F7-4418-BD4D-76A6512DAF8F}" presName="connectorText" presStyleLbl="sibTrans2D1" presStyleIdx="2" presStyleCnt="4"/>
      <dgm:spPr/>
    </dgm:pt>
    <dgm:pt modelId="{92B39681-A6DD-4B77-B49E-BD6607435244}" type="pres">
      <dgm:prSet presAssocID="{C76F57AD-ADFE-480F-8567-4C6E6E80D5DA}" presName="node" presStyleLbl="node1" presStyleIdx="3" presStyleCnt="4">
        <dgm:presLayoutVars>
          <dgm:bulletEnabled val="1"/>
        </dgm:presLayoutVars>
      </dgm:prSet>
      <dgm:spPr/>
    </dgm:pt>
    <dgm:pt modelId="{8F59AC5F-CA56-42E6-B28F-3580966C1B1B}" type="pres">
      <dgm:prSet presAssocID="{D8042024-F892-49BC-9373-DF547159B5B1}" presName="sibTrans" presStyleLbl="sibTrans2D1" presStyleIdx="3" presStyleCnt="4"/>
      <dgm:spPr/>
    </dgm:pt>
    <dgm:pt modelId="{5DC031DB-B4E4-40C8-85AA-5D4ACA04CDFD}" type="pres">
      <dgm:prSet presAssocID="{D8042024-F892-49BC-9373-DF547159B5B1}" presName="connectorText" presStyleLbl="sibTrans2D1" presStyleIdx="3" presStyleCnt="4"/>
      <dgm:spPr/>
    </dgm:pt>
  </dgm:ptLst>
  <dgm:cxnLst>
    <dgm:cxn modelId="{CE544008-7E45-4855-81A4-D6676D856EA3}" type="presOf" srcId="{A3FDCA16-9FED-4CEB-8292-A57E806FB379}" destId="{5DCC87AE-FF48-4307-AE2E-C70AAE9AA07E}" srcOrd="1" destOrd="0" presId="urn:microsoft.com/office/officeart/2005/8/layout/cycle2"/>
    <dgm:cxn modelId="{6631BF0A-94DE-42D7-AEBA-616E80B53649}" type="presOf" srcId="{E38F1114-DDAC-48FE-9028-9BBB8264CA8E}" destId="{D91C2DDD-04F5-491D-B131-51D6E6F8AD0C}" srcOrd="0" destOrd="0" presId="urn:microsoft.com/office/officeart/2005/8/layout/cycle2"/>
    <dgm:cxn modelId="{37F8221F-50EC-480C-B4A9-7CAFCA18E0BA}" type="presOf" srcId="{C76F57AD-ADFE-480F-8567-4C6E6E80D5DA}" destId="{92B39681-A6DD-4B77-B49E-BD6607435244}" srcOrd="0" destOrd="0" presId="urn:microsoft.com/office/officeart/2005/8/layout/cycle2"/>
    <dgm:cxn modelId="{95711838-EBF9-4F2D-96C6-E0C162E3FD36}" type="presOf" srcId="{D8042024-F892-49BC-9373-DF547159B5B1}" destId="{8F59AC5F-CA56-42E6-B28F-3580966C1B1B}" srcOrd="0" destOrd="0" presId="urn:microsoft.com/office/officeart/2005/8/layout/cycle2"/>
    <dgm:cxn modelId="{E105253A-F3BF-4796-BD7A-9F66E7994D7A}" type="presOf" srcId="{1BDAB1E7-AA30-486A-AEA3-4CAAE3A11AF7}" destId="{C2E68928-3EE4-4A62-AC51-7F0986EF7EB4}" srcOrd="0" destOrd="0" presId="urn:microsoft.com/office/officeart/2005/8/layout/cycle2"/>
    <dgm:cxn modelId="{08E5E347-E73B-4CA5-A2AB-8111AA5B3E55}" type="presOf" srcId="{893D8BB2-C7C5-4AF2-8450-9F5DB65C3915}" destId="{D7234C60-9CE1-4684-BA80-3B94D61D2B41}" srcOrd="0" destOrd="0" presId="urn:microsoft.com/office/officeart/2005/8/layout/cycle2"/>
    <dgm:cxn modelId="{AC4BBD68-A551-4662-9A18-86349FCC6F0A}" type="presOf" srcId="{843FD735-8FF2-4B8D-B686-B4AE12EF78EB}" destId="{0B5A6986-5A31-4A48-841E-E3E352ABA7C9}" srcOrd="0" destOrd="0" presId="urn:microsoft.com/office/officeart/2005/8/layout/cycle2"/>
    <dgm:cxn modelId="{2F44427F-28C2-425B-A175-CD3E1A02F171}" srcId="{843FD735-8FF2-4B8D-B686-B4AE12EF78EB}" destId="{1BDAB1E7-AA30-486A-AEA3-4CAAE3A11AF7}" srcOrd="2" destOrd="0" parTransId="{5A4C97AD-3A8D-40BA-B64D-BDD100CED7B0}" sibTransId="{7410C4CB-55F7-4418-BD4D-76A6512DAF8F}"/>
    <dgm:cxn modelId="{D07286A0-3D1A-4ACA-9B9D-D0F9937285DC}" type="presOf" srcId="{A3FDCA16-9FED-4CEB-8292-A57E806FB379}" destId="{CDA45F5F-E8AE-4287-9746-DE2E3555B320}" srcOrd="0" destOrd="0" presId="urn:microsoft.com/office/officeart/2005/8/layout/cycle2"/>
    <dgm:cxn modelId="{FA3B92CC-ABA2-4113-8A9C-A8C9E648DD2B}" srcId="{843FD735-8FF2-4B8D-B686-B4AE12EF78EB}" destId="{893D8BB2-C7C5-4AF2-8450-9F5DB65C3915}" srcOrd="1" destOrd="0" parTransId="{4102E695-81C6-4926-8BEC-54B3FB414EFC}" sibTransId="{A3FDCA16-9FED-4CEB-8292-A57E806FB379}"/>
    <dgm:cxn modelId="{A216C0D2-C5DF-4FE3-9960-D8EC6FFC9C0B}" type="presOf" srcId="{7410C4CB-55F7-4418-BD4D-76A6512DAF8F}" destId="{F9940A5C-EC4A-4629-AB6D-890934E9B296}" srcOrd="1" destOrd="0" presId="urn:microsoft.com/office/officeart/2005/8/layout/cycle2"/>
    <dgm:cxn modelId="{4DC855DF-A80B-4BCE-B661-EABF481A6A1B}" srcId="{843FD735-8FF2-4B8D-B686-B4AE12EF78EB}" destId="{C76F57AD-ADFE-480F-8567-4C6E6E80D5DA}" srcOrd="3" destOrd="0" parTransId="{3D465890-E040-4F52-B230-51439CBBBD3B}" sibTransId="{D8042024-F892-49BC-9373-DF547159B5B1}"/>
    <dgm:cxn modelId="{9C3236E6-6E42-4F9C-B5F1-8B34B3AAF8AC}" type="presOf" srcId="{651A71E5-A90C-4783-809E-6603449C3805}" destId="{312DBE97-0C9C-47A1-96ED-7EEFDE5BF33F}" srcOrd="1" destOrd="0" presId="urn:microsoft.com/office/officeart/2005/8/layout/cycle2"/>
    <dgm:cxn modelId="{6F31C1F2-27C8-4461-BDFE-6FDD7B2B91BB}" srcId="{843FD735-8FF2-4B8D-B686-B4AE12EF78EB}" destId="{E38F1114-DDAC-48FE-9028-9BBB8264CA8E}" srcOrd="0" destOrd="0" parTransId="{DB798F02-65A4-403B-82EE-90CAF0CF1B4C}" sibTransId="{651A71E5-A90C-4783-809E-6603449C3805}"/>
    <dgm:cxn modelId="{15B6F4F5-73B1-448F-A144-260745AE2B0A}" type="presOf" srcId="{D8042024-F892-49BC-9373-DF547159B5B1}" destId="{5DC031DB-B4E4-40C8-85AA-5D4ACA04CDFD}" srcOrd="1" destOrd="0" presId="urn:microsoft.com/office/officeart/2005/8/layout/cycle2"/>
    <dgm:cxn modelId="{C1917AF8-1CCF-4468-8AE9-46523FD30091}" type="presOf" srcId="{7410C4CB-55F7-4418-BD4D-76A6512DAF8F}" destId="{B0E7515D-D6BD-4ADD-ADBF-C4DB64821C26}" srcOrd="0" destOrd="0" presId="urn:microsoft.com/office/officeart/2005/8/layout/cycle2"/>
    <dgm:cxn modelId="{339AFDF9-0110-4F2A-A864-812526921009}" type="presOf" srcId="{651A71E5-A90C-4783-809E-6603449C3805}" destId="{B4544F28-4B2A-457B-9D53-2DD2F45E31F4}" srcOrd="0" destOrd="0" presId="urn:microsoft.com/office/officeart/2005/8/layout/cycle2"/>
    <dgm:cxn modelId="{788C5C09-C9F5-4AAC-A132-6B2593AE18F6}" type="presParOf" srcId="{0B5A6986-5A31-4A48-841E-E3E352ABA7C9}" destId="{D91C2DDD-04F5-491D-B131-51D6E6F8AD0C}" srcOrd="0" destOrd="0" presId="urn:microsoft.com/office/officeart/2005/8/layout/cycle2"/>
    <dgm:cxn modelId="{ECD025AC-5077-4014-8B8A-4745A08425A0}" type="presParOf" srcId="{0B5A6986-5A31-4A48-841E-E3E352ABA7C9}" destId="{B4544F28-4B2A-457B-9D53-2DD2F45E31F4}" srcOrd="1" destOrd="0" presId="urn:microsoft.com/office/officeart/2005/8/layout/cycle2"/>
    <dgm:cxn modelId="{DBBD77B9-510F-4E77-A28F-85D12F3D8252}" type="presParOf" srcId="{B4544F28-4B2A-457B-9D53-2DD2F45E31F4}" destId="{312DBE97-0C9C-47A1-96ED-7EEFDE5BF33F}" srcOrd="0" destOrd="0" presId="urn:microsoft.com/office/officeart/2005/8/layout/cycle2"/>
    <dgm:cxn modelId="{AF6ED9C0-A2D1-46B9-8036-9AA353DBD5B2}" type="presParOf" srcId="{0B5A6986-5A31-4A48-841E-E3E352ABA7C9}" destId="{D7234C60-9CE1-4684-BA80-3B94D61D2B41}" srcOrd="2" destOrd="0" presId="urn:microsoft.com/office/officeart/2005/8/layout/cycle2"/>
    <dgm:cxn modelId="{1A4444DA-BBD3-4229-9837-6C2B42E3AE3B}" type="presParOf" srcId="{0B5A6986-5A31-4A48-841E-E3E352ABA7C9}" destId="{CDA45F5F-E8AE-4287-9746-DE2E3555B320}" srcOrd="3" destOrd="0" presId="urn:microsoft.com/office/officeart/2005/8/layout/cycle2"/>
    <dgm:cxn modelId="{9C45EAF5-8F61-4E41-BFF3-DEB6673B53CA}" type="presParOf" srcId="{CDA45F5F-E8AE-4287-9746-DE2E3555B320}" destId="{5DCC87AE-FF48-4307-AE2E-C70AAE9AA07E}" srcOrd="0" destOrd="0" presId="urn:microsoft.com/office/officeart/2005/8/layout/cycle2"/>
    <dgm:cxn modelId="{269EB17A-9DFC-48DD-8EB1-56F31D62B8F9}" type="presParOf" srcId="{0B5A6986-5A31-4A48-841E-E3E352ABA7C9}" destId="{C2E68928-3EE4-4A62-AC51-7F0986EF7EB4}" srcOrd="4" destOrd="0" presId="urn:microsoft.com/office/officeart/2005/8/layout/cycle2"/>
    <dgm:cxn modelId="{254C9BB4-E2F2-4A65-AC52-18B0BF2B02F1}" type="presParOf" srcId="{0B5A6986-5A31-4A48-841E-E3E352ABA7C9}" destId="{B0E7515D-D6BD-4ADD-ADBF-C4DB64821C26}" srcOrd="5" destOrd="0" presId="urn:microsoft.com/office/officeart/2005/8/layout/cycle2"/>
    <dgm:cxn modelId="{800646D2-7574-479E-BF33-43C656255178}" type="presParOf" srcId="{B0E7515D-D6BD-4ADD-ADBF-C4DB64821C26}" destId="{F9940A5C-EC4A-4629-AB6D-890934E9B296}" srcOrd="0" destOrd="0" presId="urn:microsoft.com/office/officeart/2005/8/layout/cycle2"/>
    <dgm:cxn modelId="{3E995310-DEA6-49AC-B58B-3BB05267003D}" type="presParOf" srcId="{0B5A6986-5A31-4A48-841E-E3E352ABA7C9}" destId="{92B39681-A6DD-4B77-B49E-BD6607435244}" srcOrd="6" destOrd="0" presId="urn:microsoft.com/office/officeart/2005/8/layout/cycle2"/>
    <dgm:cxn modelId="{8939C840-D1C7-4712-99BB-71E4CE64A892}" type="presParOf" srcId="{0B5A6986-5A31-4A48-841E-E3E352ABA7C9}" destId="{8F59AC5F-CA56-42E6-B28F-3580966C1B1B}" srcOrd="7" destOrd="0" presId="urn:microsoft.com/office/officeart/2005/8/layout/cycle2"/>
    <dgm:cxn modelId="{544C349C-CA4A-4B9A-984E-788F359B5D00}" type="presParOf" srcId="{8F59AC5F-CA56-42E6-B28F-3580966C1B1B}" destId="{5DC031DB-B4E4-40C8-85AA-5D4ACA04CDFD}"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9AD11-2929-48CE-9F89-BE6D7480D85A}">
      <dsp:nvSpPr>
        <dsp:cNvPr id="0" name=""/>
        <dsp:cNvSpPr/>
      </dsp:nvSpPr>
      <dsp:spPr>
        <a:xfrm>
          <a:off x="4000" y="315607"/>
          <a:ext cx="2405299" cy="6048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a:cs typeface="Arial"/>
            </a:rPr>
            <a:t>Explore</a:t>
          </a:r>
        </a:p>
      </dsp:txBody>
      <dsp:txXfrm>
        <a:off x="4000" y="315607"/>
        <a:ext cx="2405299" cy="604800"/>
      </dsp:txXfrm>
    </dsp:sp>
    <dsp:sp modelId="{C65C4417-B867-4E04-B0FD-7A10A060838E}">
      <dsp:nvSpPr>
        <dsp:cNvPr id="0" name=""/>
        <dsp:cNvSpPr/>
      </dsp:nvSpPr>
      <dsp:spPr>
        <a:xfrm>
          <a:off x="4000" y="920407"/>
          <a:ext cx="2405299" cy="2478734"/>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n-US" sz="2100" kern="1200">
              <a:latin typeface="Arial"/>
              <a:cs typeface="Arial"/>
            </a:rPr>
            <a:t>Explore the components of the SHSU Clinical Teaching Program and stakeholders involved</a:t>
          </a:r>
        </a:p>
      </dsp:txBody>
      <dsp:txXfrm>
        <a:off x="4000" y="920407"/>
        <a:ext cx="2405299" cy="2478734"/>
      </dsp:txXfrm>
    </dsp:sp>
    <dsp:sp modelId="{4E32DBA9-271F-400D-806E-D0980EB88C38}">
      <dsp:nvSpPr>
        <dsp:cNvPr id="0" name=""/>
        <dsp:cNvSpPr/>
      </dsp:nvSpPr>
      <dsp:spPr>
        <a:xfrm>
          <a:off x="2746041" y="315607"/>
          <a:ext cx="2405299" cy="6048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a:cs typeface="Arial"/>
            </a:rPr>
            <a:t>Understand</a:t>
          </a:r>
        </a:p>
      </dsp:txBody>
      <dsp:txXfrm>
        <a:off x="2746041" y="315607"/>
        <a:ext cx="2405299" cy="604800"/>
      </dsp:txXfrm>
    </dsp:sp>
    <dsp:sp modelId="{E0F4F0E0-F9A0-4E1D-9F7F-EBF14F08C1D3}">
      <dsp:nvSpPr>
        <dsp:cNvPr id="0" name=""/>
        <dsp:cNvSpPr/>
      </dsp:nvSpPr>
      <dsp:spPr>
        <a:xfrm>
          <a:off x="2746041" y="920407"/>
          <a:ext cx="2405299" cy="2478734"/>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latin typeface="Arial"/>
              <a:cs typeface="Arial"/>
            </a:rPr>
            <a:t>Understand the roles of the site coordinator and cooperating teacher in coaching the teacher candidate</a:t>
          </a:r>
        </a:p>
      </dsp:txBody>
      <dsp:txXfrm>
        <a:off x="2746041" y="920407"/>
        <a:ext cx="2405299" cy="2478734"/>
      </dsp:txXfrm>
    </dsp:sp>
    <dsp:sp modelId="{76576D84-8059-48E8-8714-8DFCDACCEF9F}">
      <dsp:nvSpPr>
        <dsp:cNvPr id="0" name=""/>
        <dsp:cNvSpPr/>
      </dsp:nvSpPr>
      <dsp:spPr>
        <a:xfrm>
          <a:off x="5488083" y="315607"/>
          <a:ext cx="2405299" cy="6048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a:cs typeface="Arial"/>
            </a:rPr>
            <a:t>Emphasize</a:t>
          </a:r>
        </a:p>
      </dsp:txBody>
      <dsp:txXfrm>
        <a:off x="5488083" y="315607"/>
        <a:ext cx="2405299" cy="604800"/>
      </dsp:txXfrm>
    </dsp:sp>
    <dsp:sp modelId="{B949BE04-088F-4490-A6BB-F09F8105BE6E}">
      <dsp:nvSpPr>
        <dsp:cNvPr id="0" name=""/>
        <dsp:cNvSpPr/>
      </dsp:nvSpPr>
      <dsp:spPr>
        <a:xfrm>
          <a:off x="5488083" y="920407"/>
          <a:ext cx="2405299" cy="2478734"/>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n-US" sz="1800" b="0" kern="1200">
              <a:latin typeface="Arial"/>
              <a:cs typeface="Arial"/>
            </a:rPr>
            <a:t>Emphasize the co-teaching approaches and the coaching role to understand how they are used to help teacher candidates progress</a:t>
          </a:r>
        </a:p>
      </dsp:txBody>
      <dsp:txXfrm>
        <a:off x="5488083" y="920407"/>
        <a:ext cx="2405299" cy="2478734"/>
      </dsp:txXfrm>
    </dsp:sp>
    <dsp:sp modelId="{AA35057A-CA5E-40CF-B551-E29DA9E011FD}">
      <dsp:nvSpPr>
        <dsp:cNvPr id="0" name=""/>
        <dsp:cNvSpPr/>
      </dsp:nvSpPr>
      <dsp:spPr>
        <a:xfrm>
          <a:off x="8230125" y="315607"/>
          <a:ext cx="2405299" cy="60480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a:cs typeface="Arial"/>
            </a:rPr>
            <a:t>Explain</a:t>
          </a:r>
        </a:p>
      </dsp:txBody>
      <dsp:txXfrm>
        <a:off x="8230125" y="315607"/>
        <a:ext cx="2405299" cy="604800"/>
      </dsp:txXfrm>
    </dsp:sp>
    <dsp:sp modelId="{E524EE8E-C798-4C21-861E-AC5524266DFB}">
      <dsp:nvSpPr>
        <dsp:cNvPr id="0" name=""/>
        <dsp:cNvSpPr/>
      </dsp:nvSpPr>
      <dsp:spPr>
        <a:xfrm>
          <a:off x="8230125" y="920407"/>
          <a:ext cx="2405299" cy="2478734"/>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latin typeface="Arial"/>
              <a:cs typeface="Arial"/>
            </a:rPr>
            <a:t>Explain how data is analyzed to grow student teachers and the YCT program</a:t>
          </a:r>
        </a:p>
      </dsp:txBody>
      <dsp:txXfrm>
        <a:off x="8230125" y="920407"/>
        <a:ext cx="2405299" cy="2478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6E99C-4EE6-4879-9996-5D0B3B00370A}">
      <dsp:nvSpPr>
        <dsp:cNvPr id="0" name=""/>
        <dsp:cNvSpPr/>
      </dsp:nvSpPr>
      <dsp:spPr>
        <a:xfrm>
          <a:off x="194778" y="573075"/>
          <a:ext cx="910414" cy="91041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FCD9E9-D72A-420D-979E-EA050066BCEB}">
      <dsp:nvSpPr>
        <dsp:cNvPr id="0" name=""/>
        <dsp:cNvSpPr/>
      </dsp:nvSpPr>
      <dsp:spPr>
        <a:xfrm>
          <a:off x="385965" y="764262"/>
          <a:ext cx="528040" cy="5280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576BDE-7954-4506-8563-0FEF184A9F26}">
      <dsp:nvSpPr>
        <dsp:cNvPr id="0" name=""/>
        <dsp:cNvSpPr/>
      </dsp:nvSpPr>
      <dsp:spPr>
        <a:xfrm>
          <a:off x="1300281" y="573075"/>
          <a:ext cx="2145976" cy="910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latin typeface="Arial"/>
              <a:cs typeface="Arial"/>
            </a:rPr>
            <a:t>Most people don’t know what it looks like when they do what they do.</a:t>
          </a:r>
        </a:p>
      </dsp:txBody>
      <dsp:txXfrm>
        <a:off x="1300281" y="573075"/>
        <a:ext cx="2145976" cy="910414"/>
      </dsp:txXfrm>
    </dsp:sp>
    <dsp:sp modelId="{56D9D8CE-C488-4985-876E-C2D276EA85F7}">
      <dsp:nvSpPr>
        <dsp:cNvPr id="0" name=""/>
        <dsp:cNvSpPr/>
      </dsp:nvSpPr>
      <dsp:spPr>
        <a:xfrm>
          <a:off x="3820178" y="573075"/>
          <a:ext cx="910414" cy="91041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C14789-0137-4C39-A81D-34C14933144A}">
      <dsp:nvSpPr>
        <dsp:cNvPr id="0" name=""/>
        <dsp:cNvSpPr/>
      </dsp:nvSpPr>
      <dsp:spPr>
        <a:xfrm>
          <a:off x="4011365" y="764262"/>
          <a:ext cx="528040" cy="5280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FBCF11-609C-4B05-91DB-B240C3B351BB}">
      <dsp:nvSpPr>
        <dsp:cNvPr id="0" name=""/>
        <dsp:cNvSpPr/>
      </dsp:nvSpPr>
      <dsp:spPr>
        <a:xfrm>
          <a:off x="4925681" y="573075"/>
          <a:ext cx="2145976" cy="910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latin typeface="Arial"/>
              <a:cs typeface="Arial"/>
            </a:rPr>
            <a:t>People take it personally when we talk about their practice.</a:t>
          </a:r>
        </a:p>
      </dsp:txBody>
      <dsp:txXfrm>
        <a:off x="4925681" y="573075"/>
        <a:ext cx="2145976" cy="910414"/>
      </dsp:txXfrm>
    </dsp:sp>
    <dsp:sp modelId="{57282FBB-3CE5-417D-A14E-E9B37669620F}">
      <dsp:nvSpPr>
        <dsp:cNvPr id="0" name=""/>
        <dsp:cNvSpPr/>
      </dsp:nvSpPr>
      <dsp:spPr>
        <a:xfrm>
          <a:off x="7445578" y="573075"/>
          <a:ext cx="910414" cy="91041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D5E5E1-D062-4E95-B879-058B8B6A368F}">
      <dsp:nvSpPr>
        <dsp:cNvPr id="0" name=""/>
        <dsp:cNvSpPr/>
      </dsp:nvSpPr>
      <dsp:spPr>
        <a:xfrm>
          <a:off x="7636765" y="764262"/>
          <a:ext cx="528040" cy="5280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527970-6942-4448-B5FD-BFBCD95ACABC}">
      <dsp:nvSpPr>
        <dsp:cNvPr id="0" name=""/>
        <dsp:cNvSpPr/>
      </dsp:nvSpPr>
      <dsp:spPr>
        <a:xfrm>
          <a:off x="8551081" y="573075"/>
          <a:ext cx="2145976" cy="910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latin typeface="Arial"/>
              <a:cs typeface="Arial"/>
            </a:rPr>
            <a:t>When we do the thinking for other people, they resist.</a:t>
          </a:r>
        </a:p>
      </dsp:txBody>
      <dsp:txXfrm>
        <a:off x="8551081" y="573075"/>
        <a:ext cx="2145976" cy="910414"/>
      </dsp:txXfrm>
    </dsp:sp>
    <dsp:sp modelId="{05FAB80B-FD41-476A-A220-91DE190DFF1A}">
      <dsp:nvSpPr>
        <dsp:cNvPr id="0" name=""/>
        <dsp:cNvSpPr/>
      </dsp:nvSpPr>
      <dsp:spPr>
        <a:xfrm>
          <a:off x="194778" y="2091184"/>
          <a:ext cx="910414" cy="91041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738D92-D353-4812-A602-354E8C0B72A5}">
      <dsp:nvSpPr>
        <dsp:cNvPr id="0" name=""/>
        <dsp:cNvSpPr/>
      </dsp:nvSpPr>
      <dsp:spPr>
        <a:xfrm>
          <a:off x="385965" y="2282371"/>
          <a:ext cx="528040" cy="5280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942441-9452-4930-AFF7-7447EBF11C75}">
      <dsp:nvSpPr>
        <dsp:cNvPr id="0" name=""/>
        <dsp:cNvSpPr/>
      </dsp:nvSpPr>
      <dsp:spPr>
        <a:xfrm>
          <a:off x="1300281" y="2091184"/>
          <a:ext cx="2145976" cy="910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latin typeface="Arial"/>
              <a:cs typeface="Arial"/>
            </a:rPr>
            <a:t>If people perceive us as putting ourselves as "one-up," they resist.</a:t>
          </a:r>
        </a:p>
      </dsp:txBody>
      <dsp:txXfrm>
        <a:off x="1300281" y="2091184"/>
        <a:ext cx="2145976" cy="910414"/>
      </dsp:txXfrm>
    </dsp:sp>
    <dsp:sp modelId="{B11D8B1B-D722-4239-994E-80197A36E9DF}">
      <dsp:nvSpPr>
        <dsp:cNvPr id="0" name=""/>
        <dsp:cNvSpPr/>
      </dsp:nvSpPr>
      <dsp:spPr>
        <a:xfrm>
          <a:off x="3820178" y="2091184"/>
          <a:ext cx="910414" cy="91041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CD50C-16C8-4E2A-B5FB-C7624F9CDCB0}">
      <dsp:nvSpPr>
        <dsp:cNvPr id="0" name=""/>
        <dsp:cNvSpPr/>
      </dsp:nvSpPr>
      <dsp:spPr>
        <a:xfrm>
          <a:off x="4011365" y="2282371"/>
          <a:ext cx="528040" cy="5280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1785AD-CD18-40F7-9058-52C1E52C638E}">
      <dsp:nvSpPr>
        <dsp:cNvPr id="0" name=""/>
        <dsp:cNvSpPr/>
      </dsp:nvSpPr>
      <dsp:spPr>
        <a:xfrm>
          <a:off x="4925681" y="2091184"/>
          <a:ext cx="2145976" cy="910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latin typeface="Arial"/>
              <a:cs typeface="Arial"/>
            </a:rPr>
            <a:t>Unless people care about a goal, they aren't likely to achieve the goal.</a:t>
          </a:r>
        </a:p>
      </dsp:txBody>
      <dsp:txXfrm>
        <a:off x="4925681" y="2091184"/>
        <a:ext cx="2145976" cy="9104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C2DDD-04F5-491D-B131-51D6E6F8AD0C}">
      <dsp:nvSpPr>
        <dsp:cNvPr id="0" name=""/>
        <dsp:cNvSpPr/>
      </dsp:nvSpPr>
      <dsp:spPr>
        <a:xfrm>
          <a:off x="2176036" y="534"/>
          <a:ext cx="1662128" cy="1662128"/>
        </a:xfrm>
        <a:prstGeom prst="ellipse">
          <a:avLst/>
        </a:prstGeom>
        <a:solidFill>
          <a:srgbClr val="F564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Set a specific, attainable </a:t>
          </a:r>
          <a:r>
            <a:rPr lang="en-US" sz="1500" b="1" u="sng" kern="1200">
              <a:latin typeface="Arial" panose="020B0604020202020204" pitchFamily="34" charset="0"/>
              <a:cs typeface="Arial" panose="020B0604020202020204" pitchFamily="34" charset="0"/>
            </a:rPr>
            <a:t>goal</a:t>
          </a:r>
          <a:r>
            <a:rPr lang="en-US" sz="1500" kern="1200">
              <a:latin typeface="Arial" panose="020B0604020202020204" pitchFamily="34" charset="0"/>
              <a:cs typeface="Arial" panose="020B0604020202020204" pitchFamily="34" charset="0"/>
            </a:rPr>
            <a:t>.</a:t>
          </a:r>
        </a:p>
      </dsp:txBody>
      <dsp:txXfrm>
        <a:off x="2419449" y="243947"/>
        <a:ext cx="1175302" cy="1175302"/>
      </dsp:txXfrm>
    </dsp:sp>
    <dsp:sp modelId="{B4544F28-4B2A-457B-9D53-2DD2F45E31F4}">
      <dsp:nvSpPr>
        <dsp:cNvPr id="0" name=""/>
        <dsp:cNvSpPr/>
      </dsp:nvSpPr>
      <dsp:spPr>
        <a:xfrm rot="2700000">
          <a:off x="3659830" y="1425095"/>
          <a:ext cx="442503" cy="560968"/>
        </a:xfrm>
        <a:prstGeom prst="rightArrow">
          <a:avLst>
            <a:gd name="adj1" fmla="val 60000"/>
            <a:gd name="adj2" fmla="val 50000"/>
          </a:avLst>
        </a:prstGeom>
        <a:solidFill>
          <a:srgbClr val="F5642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679271" y="1490354"/>
        <a:ext cx="309752" cy="336580"/>
      </dsp:txXfrm>
    </dsp:sp>
    <dsp:sp modelId="{D7234C60-9CE1-4684-BA80-3B94D61D2B41}">
      <dsp:nvSpPr>
        <dsp:cNvPr id="0" name=""/>
        <dsp:cNvSpPr/>
      </dsp:nvSpPr>
      <dsp:spPr>
        <a:xfrm>
          <a:off x="3941710" y="1766208"/>
          <a:ext cx="1662128" cy="1662128"/>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b="1" u="sng" kern="1200">
              <a:latin typeface="Arial" panose="020B0604020202020204" pitchFamily="34" charset="0"/>
              <a:cs typeface="Arial" panose="020B0604020202020204" pitchFamily="34" charset="0"/>
            </a:rPr>
            <a:t>Teach / learn</a:t>
          </a:r>
          <a:r>
            <a:rPr lang="en-US" sz="1500" kern="1200">
              <a:latin typeface="Arial" panose="020B0604020202020204" pitchFamily="34" charset="0"/>
              <a:cs typeface="Arial" panose="020B0604020202020204" pitchFamily="34" charset="0"/>
            </a:rPr>
            <a:t> information for success with the goal.</a:t>
          </a:r>
        </a:p>
      </dsp:txBody>
      <dsp:txXfrm>
        <a:off x="4185123" y="2009621"/>
        <a:ext cx="1175302" cy="1175302"/>
      </dsp:txXfrm>
    </dsp:sp>
    <dsp:sp modelId="{CDA45F5F-E8AE-4287-9746-DE2E3555B320}">
      <dsp:nvSpPr>
        <dsp:cNvPr id="0" name=""/>
        <dsp:cNvSpPr/>
      </dsp:nvSpPr>
      <dsp:spPr>
        <a:xfrm rot="8100000">
          <a:off x="3677541" y="3190769"/>
          <a:ext cx="442503" cy="56096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790851" y="3256028"/>
        <a:ext cx="309752" cy="336580"/>
      </dsp:txXfrm>
    </dsp:sp>
    <dsp:sp modelId="{C2E68928-3EE4-4A62-AC51-7F0986EF7EB4}">
      <dsp:nvSpPr>
        <dsp:cNvPr id="0" name=""/>
        <dsp:cNvSpPr/>
      </dsp:nvSpPr>
      <dsp:spPr>
        <a:xfrm>
          <a:off x="2176036" y="3531882"/>
          <a:ext cx="1662128" cy="1662128"/>
        </a:xfrm>
        <a:prstGeom prst="ellipse">
          <a:avLst/>
        </a:prstGeom>
        <a:solidFill>
          <a:srgbClr val="0048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b="1" u="sng" kern="1200">
              <a:latin typeface="Arial" panose="020B0604020202020204" pitchFamily="34" charset="0"/>
              <a:cs typeface="Arial" panose="020B0604020202020204" pitchFamily="34" charset="0"/>
            </a:rPr>
            <a:t>Practice </a:t>
          </a:r>
          <a:r>
            <a:rPr lang="en-US" sz="1500" kern="1200">
              <a:latin typeface="Arial" panose="020B0604020202020204" pitchFamily="34" charset="0"/>
              <a:cs typeface="Arial" panose="020B0604020202020204" pitchFamily="34" charset="0"/>
            </a:rPr>
            <a:t>implementing the goal</a:t>
          </a:r>
        </a:p>
      </dsp:txBody>
      <dsp:txXfrm>
        <a:off x="2419449" y="3775295"/>
        <a:ext cx="1175302" cy="1175302"/>
      </dsp:txXfrm>
    </dsp:sp>
    <dsp:sp modelId="{B0E7515D-D6BD-4ADD-ADBF-C4DB64821C26}">
      <dsp:nvSpPr>
        <dsp:cNvPr id="0" name=""/>
        <dsp:cNvSpPr/>
      </dsp:nvSpPr>
      <dsp:spPr>
        <a:xfrm rot="13500000">
          <a:off x="1911868" y="3208480"/>
          <a:ext cx="442503" cy="560968"/>
        </a:xfrm>
        <a:prstGeom prst="rightArrow">
          <a:avLst>
            <a:gd name="adj1" fmla="val 60000"/>
            <a:gd name="adj2" fmla="val 50000"/>
          </a:avLst>
        </a:prstGeom>
        <a:solidFill>
          <a:srgbClr val="00485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025178" y="3367609"/>
        <a:ext cx="309752" cy="336580"/>
      </dsp:txXfrm>
    </dsp:sp>
    <dsp:sp modelId="{92B39681-A6DD-4B77-B49E-BD6607435244}">
      <dsp:nvSpPr>
        <dsp:cNvPr id="0" name=""/>
        <dsp:cNvSpPr/>
      </dsp:nvSpPr>
      <dsp:spPr>
        <a:xfrm>
          <a:off x="410363" y="1766208"/>
          <a:ext cx="1662128" cy="166212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Collect </a:t>
          </a:r>
          <a:r>
            <a:rPr lang="en-US" sz="1500" b="1" u="sng" kern="1200">
              <a:latin typeface="Arial" panose="020B0604020202020204" pitchFamily="34" charset="0"/>
              <a:cs typeface="Arial" panose="020B0604020202020204" pitchFamily="34" charset="0"/>
            </a:rPr>
            <a:t>feedback </a:t>
          </a:r>
          <a:r>
            <a:rPr lang="en-US" sz="1500" kern="1200">
              <a:latin typeface="Arial" panose="020B0604020202020204" pitchFamily="34" charset="0"/>
              <a:cs typeface="Arial" panose="020B0604020202020204" pitchFamily="34" charset="0"/>
            </a:rPr>
            <a:t>about progress</a:t>
          </a:r>
        </a:p>
      </dsp:txBody>
      <dsp:txXfrm>
        <a:off x="653776" y="2009621"/>
        <a:ext cx="1175302" cy="1175302"/>
      </dsp:txXfrm>
    </dsp:sp>
    <dsp:sp modelId="{8F59AC5F-CA56-42E6-B28F-3580966C1B1B}">
      <dsp:nvSpPr>
        <dsp:cNvPr id="0" name=""/>
        <dsp:cNvSpPr/>
      </dsp:nvSpPr>
      <dsp:spPr>
        <a:xfrm rot="18900000">
          <a:off x="1894156" y="1442807"/>
          <a:ext cx="442503" cy="56096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913597" y="1601936"/>
        <a:ext cx="309752" cy="3365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F0CEA-86E1-4FB9-B275-33CD2BC87C29}"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1AC49-D0D6-4ECD-BD54-90F0A5C3E481}" type="slidenum">
              <a:rPr lang="en-US" smtClean="0"/>
              <a:t>‹#›</a:t>
            </a:fld>
            <a:endParaRPr lang="en-US"/>
          </a:p>
        </p:txBody>
      </p:sp>
    </p:spTree>
    <p:extLst>
      <p:ext uri="{BB962C8B-B14F-4D97-AF65-F5344CB8AC3E}">
        <p14:creationId xmlns:p14="http://schemas.microsoft.com/office/powerpoint/2010/main" val="3073190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B1AC49-D0D6-4ECD-BD54-90F0A5C3E481}" type="slidenum">
              <a:rPr lang="en-US" smtClean="0"/>
              <a:t>3</a:t>
            </a:fld>
            <a:endParaRPr lang="en-US"/>
          </a:p>
        </p:txBody>
      </p:sp>
    </p:spTree>
    <p:extLst>
      <p:ext uri="{BB962C8B-B14F-4D97-AF65-F5344CB8AC3E}">
        <p14:creationId xmlns:p14="http://schemas.microsoft.com/office/powerpoint/2010/main" val="148879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Task and Timeline available for CT serving both SSCT and YCT.</a:t>
            </a:r>
          </a:p>
        </p:txBody>
      </p:sp>
      <p:sp>
        <p:nvSpPr>
          <p:cNvPr id="4" name="Slide Number Placeholder 3"/>
          <p:cNvSpPr>
            <a:spLocks noGrp="1"/>
          </p:cNvSpPr>
          <p:nvPr>
            <p:ph type="sldNum" sz="quarter" idx="5"/>
          </p:nvPr>
        </p:nvSpPr>
        <p:spPr/>
        <p:txBody>
          <a:bodyPr/>
          <a:lstStyle/>
          <a:p>
            <a:fld id="{E7B1AC49-D0D6-4ECD-BD54-90F0A5C3E481}" type="slidenum">
              <a:rPr lang="en-US" smtClean="0"/>
              <a:t>16</a:t>
            </a:fld>
            <a:endParaRPr lang="en-US"/>
          </a:p>
        </p:txBody>
      </p:sp>
    </p:spTree>
    <p:extLst>
      <p:ext uri="{BB962C8B-B14F-4D97-AF65-F5344CB8AC3E}">
        <p14:creationId xmlns:p14="http://schemas.microsoft.com/office/powerpoint/2010/main" val="120385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they’ll gain access to a more detailed training for coaching.</a:t>
            </a:r>
          </a:p>
        </p:txBody>
      </p:sp>
      <p:sp>
        <p:nvSpPr>
          <p:cNvPr id="4" name="Slide Number Placeholder 3"/>
          <p:cNvSpPr>
            <a:spLocks noGrp="1"/>
          </p:cNvSpPr>
          <p:nvPr>
            <p:ph type="sldNum" sz="quarter" idx="5"/>
          </p:nvPr>
        </p:nvSpPr>
        <p:spPr/>
        <p:txBody>
          <a:bodyPr/>
          <a:lstStyle/>
          <a:p>
            <a:fld id="{E7B1AC49-D0D6-4ECD-BD54-90F0A5C3E481}" type="slidenum">
              <a:rPr lang="en-US" smtClean="0"/>
              <a:t>19</a:t>
            </a:fld>
            <a:endParaRPr lang="en-US"/>
          </a:p>
        </p:txBody>
      </p:sp>
    </p:spTree>
    <p:extLst>
      <p:ext uri="{BB962C8B-B14F-4D97-AF65-F5344CB8AC3E}">
        <p14:creationId xmlns:p14="http://schemas.microsoft.com/office/powerpoint/2010/main" val="3674673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Seminar = bridge theory to practice</a:t>
            </a:r>
          </a:p>
        </p:txBody>
      </p:sp>
      <p:sp>
        <p:nvSpPr>
          <p:cNvPr id="4" name="Slide Number Placeholder 3"/>
          <p:cNvSpPr>
            <a:spLocks noGrp="1"/>
          </p:cNvSpPr>
          <p:nvPr>
            <p:ph type="sldNum" sz="quarter" idx="5"/>
          </p:nvPr>
        </p:nvSpPr>
        <p:spPr/>
        <p:txBody>
          <a:bodyPr/>
          <a:lstStyle/>
          <a:p>
            <a:fld id="{E7B1AC49-D0D6-4ECD-BD54-90F0A5C3E481}" type="slidenum">
              <a:rPr lang="en-US" smtClean="0"/>
              <a:t>23</a:t>
            </a:fld>
            <a:endParaRPr lang="en-US"/>
          </a:p>
        </p:txBody>
      </p:sp>
    </p:spTree>
    <p:extLst>
      <p:ext uri="{BB962C8B-B14F-4D97-AF65-F5344CB8AC3E}">
        <p14:creationId xmlns:p14="http://schemas.microsoft.com/office/powerpoint/2010/main" val="121883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SSCT = 3 formal observations (1 semester)</a:t>
            </a:r>
          </a:p>
          <a:p>
            <a:r>
              <a:rPr lang="en-US"/>
              <a:t>YCT = 4 formal observations (2 each semester)</a:t>
            </a:r>
          </a:p>
        </p:txBody>
      </p:sp>
      <p:sp>
        <p:nvSpPr>
          <p:cNvPr id="4" name="Slide Number Placeholder 3"/>
          <p:cNvSpPr>
            <a:spLocks noGrp="1"/>
          </p:cNvSpPr>
          <p:nvPr>
            <p:ph type="sldNum" sz="quarter" idx="5"/>
          </p:nvPr>
        </p:nvSpPr>
        <p:spPr/>
        <p:txBody>
          <a:bodyPr/>
          <a:lstStyle/>
          <a:p>
            <a:fld id="{E7B1AC49-D0D6-4ECD-BD54-90F0A5C3E481}" type="slidenum">
              <a:rPr lang="en-US" smtClean="0"/>
              <a:t>24</a:t>
            </a:fld>
            <a:endParaRPr lang="en-US"/>
          </a:p>
        </p:txBody>
      </p:sp>
    </p:spTree>
    <p:extLst>
      <p:ext uri="{BB962C8B-B14F-4D97-AF65-F5344CB8AC3E}">
        <p14:creationId xmlns:p14="http://schemas.microsoft.com/office/powerpoint/2010/main" val="2442800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B1AC49-D0D6-4ECD-BD54-90F0A5C3E481}" type="slidenum">
              <a:rPr lang="en-US" smtClean="0"/>
              <a:t>25</a:t>
            </a:fld>
            <a:endParaRPr lang="en-US"/>
          </a:p>
        </p:txBody>
      </p:sp>
    </p:spTree>
    <p:extLst>
      <p:ext uri="{BB962C8B-B14F-4D97-AF65-F5344CB8AC3E}">
        <p14:creationId xmlns:p14="http://schemas.microsoft.com/office/powerpoint/2010/main" val="63211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B1AC49-D0D6-4ECD-BD54-90F0A5C3E481}" type="slidenum">
              <a:rPr lang="en-US" smtClean="0"/>
              <a:t>4</a:t>
            </a:fld>
            <a:endParaRPr lang="en-US"/>
          </a:p>
        </p:txBody>
      </p:sp>
    </p:spTree>
    <p:extLst>
      <p:ext uri="{BB962C8B-B14F-4D97-AF65-F5344CB8AC3E}">
        <p14:creationId xmlns:p14="http://schemas.microsoft.com/office/powerpoint/2010/main" val="174698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Progression of teaching available in the SHSU Guidelines for Clinical Teaching for both SSCT and YCT.</a:t>
            </a:r>
          </a:p>
        </p:txBody>
      </p:sp>
      <p:sp>
        <p:nvSpPr>
          <p:cNvPr id="4" name="Slide Number Placeholder 3"/>
          <p:cNvSpPr>
            <a:spLocks noGrp="1"/>
          </p:cNvSpPr>
          <p:nvPr>
            <p:ph type="sldNum" sz="quarter" idx="5"/>
          </p:nvPr>
        </p:nvSpPr>
        <p:spPr/>
        <p:txBody>
          <a:bodyPr/>
          <a:lstStyle/>
          <a:p>
            <a:fld id="{E7B1AC49-D0D6-4ECD-BD54-90F0A5C3E481}" type="slidenum">
              <a:rPr lang="en-US" smtClean="0"/>
              <a:t>5</a:t>
            </a:fld>
            <a:endParaRPr lang="en-US"/>
          </a:p>
        </p:txBody>
      </p:sp>
    </p:spTree>
    <p:extLst>
      <p:ext uri="{BB962C8B-B14F-4D97-AF65-F5344CB8AC3E}">
        <p14:creationId xmlns:p14="http://schemas.microsoft.com/office/powerpoint/2010/main" val="3997949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657E7-CA49-4A6C-582B-D6D0AC43E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C1C8B-7D68-92F3-3B41-BA11DD15B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C9BF1-764F-7853-C2B8-5C0064A19E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17E2CA-3F13-E3BE-1518-25889418DF80}"/>
              </a:ext>
            </a:extLst>
          </p:cNvPr>
          <p:cNvSpPr>
            <a:spLocks noGrp="1"/>
          </p:cNvSpPr>
          <p:nvPr>
            <p:ph type="sldNum" sz="quarter" idx="5"/>
          </p:nvPr>
        </p:nvSpPr>
        <p:spPr/>
        <p:txBody>
          <a:bodyPr/>
          <a:lstStyle/>
          <a:p>
            <a:fld id="{E7B1AC49-D0D6-4ECD-BD54-90F0A5C3E481}" type="slidenum">
              <a:rPr lang="en-US" smtClean="0"/>
              <a:t>8</a:t>
            </a:fld>
            <a:endParaRPr lang="en-US"/>
          </a:p>
        </p:txBody>
      </p:sp>
    </p:spTree>
    <p:extLst>
      <p:ext uri="{BB962C8B-B14F-4D97-AF65-F5344CB8AC3E}">
        <p14:creationId xmlns:p14="http://schemas.microsoft.com/office/powerpoint/2010/main" val="998890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23D82-6225-DAAB-935C-AB1D9B9C5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B1C93-78F9-CC1F-C0A2-FFA628312F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7FD39-7689-506E-92EE-237F9046F2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A5AA9C-EC8C-1638-F3A0-26190EF9F92C}"/>
              </a:ext>
            </a:extLst>
          </p:cNvPr>
          <p:cNvSpPr>
            <a:spLocks noGrp="1"/>
          </p:cNvSpPr>
          <p:nvPr>
            <p:ph type="sldNum" sz="quarter" idx="5"/>
          </p:nvPr>
        </p:nvSpPr>
        <p:spPr/>
        <p:txBody>
          <a:bodyPr/>
          <a:lstStyle/>
          <a:p>
            <a:fld id="{E7B1AC49-D0D6-4ECD-BD54-90F0A5C3E481}" type="slidenum">
              <a:rPr lang="en-US" smtClean="0"/>
              <a:t>9</a:t>
            </a:fld>
            <a:endParaRPr lang="en-US"/>
          </a:p>
        </p:txBody>
      </p:sp>
    </p:spTree>
    <p:extLst>
      <p:ext uri="{BB962C8B-B14F-4D97-AF65-F5344CB8AC3E}">
        <p14:creationId xmlns:p14="http://schemas.microsoft.com/office/powerpoint/2010/main" val="356617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19C81-C09A-9C16-5674-1D3BA753B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F8224-72CF-3A38-791D-E88A15D6E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A55FB-270C-6157-F358-E52A49C20B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52B448-8675-ADE2-4A45-86192376761C}"/>
              </a:ext>
            </a:extLst>
          </p:cNvPr>
          <p:cNvSpPr>
            <a:spLocks noGrp="1"/>
          </p:cNvSpPr>
          <p:nvPr>
            <p:ph type="sldNum" sz="quarter" idx="5"/>
          </p:nvPr>
        </p:nvSpPr>
        <p:spPr/>
        <p:txBody>
          <a:bodyPr/>
          <a:lstStyle/>
          <a:p>
            <a:fld id="{E7B1AC49-D0D6-4ECD-BD54-90F0A5C3E481}" type="slidenum">
              <a:rPr lang="en-US" smtClean="0"/>
              <a:t>10</a:t>
            </a:fld>
            <a:endParaRPr lang="en-US"/>
          </a:p>
        </p:txBody>
      </p:sp>
    </p:spTree>
    <p:extLst>
      <p:ext uri="{BB962C8B-B14F-4D97-AF65-F5344CB8AC3E}">
        <p14:creationId xmlns:p14="http://schemas.microsoft.com/office/powerpoint/2010/main" val="329629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82CC5-B2CF-B747-3279-1C4DAF635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D44D8-3162-D0EB-0590-314EAE7CE0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1BFA1-4625-5209-71D8-4FE8CAB198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A45830-E9CC-56AE-31DF-51A37AE101AE}"/>
              </a:ext>
            </a:extLst>
          </p:cNvPr>
          <p:cNvSpPr>
            <a:spLocks noGrp="1"/>
          </p:cNvSpPr>
          <p:nvPr>
            <p:ph type="sldNum" sz="quarter" idx="5"/>
          </p:nvPr>
        </p:nvSpPr>
        <p:spPr/>
        <p:txBody>
          <a:bodyPr/>
          <a:lstStyle/>
          <a:p>
            <a:fld id="{E7B1AC49-D0D6-4ECD-BD54-90F0A5C3E481}" type="slidenum">
              <a:rPr lang="en-US" smtClean="0"/>
              <a:t>11</a:t>
            </a:fld>
            <a:endParaRPr lang="en-US"/>
          </a:p>
        </p:txBody>
      </p:sp>
    </p:spTree>
    <p:extLst>
      <p:ext uri="{BB962C8B-B14F-4D97-AF65-F5344CB8AC3E}">
        <p14:creationId xmlns:p14="http://schemas.microsoft.com/office/powerpoint/2010/main" val="214574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ADC1C-0677-E0D5-0125-B996F19D8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DDAB9-A326-F5BF-688F-1431B78C7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539A6-F6AC-4442-B289-A17A2DEF35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8518E5-4163-CE81-A19D-1C6B70194E7B}"/>
              </a:ext>
            </a:extLst>
          </p:cNvPr>
          <p:cNvSpPr>
            <a:spLocks noGrp="1"/>
          </p:cNvSpPr>
          <p:nvPr>
            <p:ph type="sldNum" sz="quarter" idx="5"/>
          </p:nvPr>
        </p:nvSpPr>
        <p:spPr/>
        <p:txBody>
          <a:bodyPr/>
          <a:lstStyle/>
          <a:p>
            <a:fld id="{E7B1AC49-D0D6-4ECD-BD54-90F0A5C3E481}" type="slidenum">
              <a:rPr lang="en-US" smtClean="0"/>
              <a:t>12</a:t>
            </a:fld>
            <a:endParaRPr lang="en-US"/>
          </a:p>
        </p:txBody>
      </p:sp>
    </p:spTree>
    <p:extLst>
      <p:ext uri="{BB962C8B-B14F-4D97-AF65-F5344CB8AC3E}">
        <p14:creationId xmlns:p14="http://schemas.microsoft.com/office/powerpoint/2010/main" val="30675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66410-D4B4-F638-8A23-9B4AEE434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12DD6-E87C-4558-CEFD-B872CA0A8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80C47-B8DA-F643-478E-5484A06467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30739F-E86C-FE41-82C0-F4F177B713A0}"/>
              </a:ext>
            </a:extLst>
          </p:cNvPr>
          <p:cNvSpPr>
            <a:spLocks noGrp="1"/>
          </p:cNvSpPr>
          <p:nvPr>
            <p:ph type="sldNum" sz="quarter" idx="5"/>
          </p:nvPr>
        </p:nvSpPr>
        <p:spPr/>
        <p:txBody>
          <a:bodyPr/>
          <a:lstStyle/>
          <a:p>
            <a:fld id="{E7B1AC49-D0D6-4ECD-BD54-90F0A5C3E481}" type="slidenum">
              <a:rPr lang="en-US" smtClean="0"/>
              <a:t>13</a:t>
            </a:fld>
            <a:endParaRPr lang="en-US"/>
          </a:p>
        </p:txBody>
      </p:sp>
    </p:spTree>
    <p:extLst>
      <p:ext uri="{BB962C8B-B14F-4D97-AF65-F5344CB8AC3E}">
        <p14:creationId xmlns:p14="http://schemas.microsoft.com/office/powerpoint/2010/main" val="2024366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00 Cover 3">
    <p:bg>
      <p:bgPr>
        <a:solidFill>
          <a:srgbClr val="F6652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E5B4601-1CD4-D350-B1D3-C7E4EA41952A}"/>
              </a:ext>
            </a:extLst>
          </p:cNvPr>
          <p:cNvSpPr>
            <a:spLocks noGrp="1"/>
          </p:cNvSpPr>
          <p:nvPr>
            <p:ph type="pic" sz="quarter" idx="12"/>
          </p:nvPr>
        </p:nvSpPr>
        <p:spPr>
          <a:xfrm>
            <a:off x="5929313" y="-1"/>
            <a:ext cx="6262687" cy="6390277"/>
          </a:xfrm>
        </p:spPr>
        <p:txBody>
          <a:bodyPr/>
          <a:lstStyle/>
          <a:p>
            <a:r>
              <a:rPr lang="en-US"/>
              <a:t>Click icon to add picture</a:t>
            </a:r>
          </a:p>
        </p:txBody>
      </p:sp>
      <p:sp>
        <p:nvSpPr>
          <p:cNvPr id="20" name="Title 3">
            <a:extLst>
              <a:ext uri="{FF2B5EF4-FFF2-40B4-BE49-F238E27FC236}">
                <a16:creationId xmlns:a16="http://schemas.microsoft.com/office/drawing/2014/main" id="{B184FE5E-EADB-8B4A-8AD1-C8B6D04CDFE5}"/>
              </a:ext>
            </a:extLst>
          </p:cNvPr>
          <p:cNvSpPr>
            <a:spLocks noGrp="1"/>
          </p:cNvSpPr>
          <p:nvPr>
            <p:ph type="title" hasCustomPrompt="1"/>
          </p:nvPr>
        </p:nvSpPr>
        <p:spPr>
          <a:xfrm>
            <a:off x="194756" y="2227534"/>
            <a:ext cx="5305970" cy="3086977"/>
          </a:xfrm>
          <a:prstGeom prst="rect">
            <a:avLst/>
          </a:prstGeom>
        </p:spPr>
        <p:txBody>
          <a:bodyPr anchor="t">
            <a:noAutofit/>
          </a:bodyPr>
          <a:lstStyle>
            <a:lvl1pPr>
              <a:lnSpc>
                <a:spcPts val="7059"/>
              </a:lnSpc>
              <a:defRPr sz="7059" b="0" i="0">
                <a:solidFill>
                  <a:schemeClr val="bg1"/>
                </a:solidFill>
                <a:latin typeface="Impact" panose="020B0806030902050204" pitchFamily="34" charset="0"/>
                <a:ea typeface="GT Flexa X Compressed Medium" pitchFamily="2" charset="77"/>
                <a:cs typeface="GT Flexa X Compressed Medium" pitchFamily="2" charset="77"/>
              </a:defRPr>
            </a:lvl1pPr>
          </a:lstStyle>
          <a:p>
            <a:r>
              <a:rPr lang="en-US"/>
              <a:t>PROJECT TITLE </a:t>
            </a:r>
            <a:br>
              <a:rPr lang="en-US"/>
            </a:br>
            <a:r>
              <a:rPr lang="en-US"/>
              <a:t>TWO LINES</a:t>
            </a:r>
          </a:p>
        </p:txBody>
      </p:sp>
      <p:sp>
        <p:nvSpPr>
          <p:cNvPr id="26" name="Text Placeholder 8">
            <a:extLst>
              <a:ext uri="{FF2B5EF4-FFF2-40B4-BE49-F238E27FC236}">
                <a16:creationId xmlns:a16="http://schemas.microsoft.com/office/drawing/2014/main" id="{991892C7-D293-8E4A-97BE-697F3CFED8EF}"/>
              </a:ext>
            </a:extLst>
          </p:cNvPr>
          <p:cNvSpPr>
            <a:spLocks noGrp="1"/>
          </p:cNvSpPr>
          <p:nvPr>
            <p:ph type="body" sz="quarter" idx="11" hasCustomPrompt="1"/>
          </p:nvPr>
        </p:nvSpPr>
        <p:spPr>
          <a:xfrm>
            <a:off x="218720" y="1680646"/>
            <a:ext cx="2058389" cy="242328"/>
          </a:xfrm>
          <a:prstGeom prst="rect">
            <a:avLst/>
          </a:prstGeom>
        </p:spPr>
        <p:txBody>
          <a:bodyPr>
            <a:noAutofit/>
          </a:bodyPr>
          <a:lstStyle>
            <a:lvl1pPr marL="0" indent="0">
              <a:buNone/>
              <a:defRPr sz="1412" b="0" i="0" u="none" baseline="0">
                <a:solidFill>
                  <a:schemeClr val="bg1"/>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fld id="{C5005250-D81A-904B-85C7-C273606E56B1}" type="datetime4">
              <a:rPr lang="en-US" smtClean="0"/>
              <a:t>November 15, 2024</a:t>
            </a:fld>
            <a:endParaRPr lang="en-US"/>
          </a:p>
        </p:txBody>
      </p:sp>
      <p:pic>
        <p:nvPicPr>
          <p:cNvPr id="4" name="Picture 3">
            <a:extLst>
              <a:ext uri="{FF2B5EF4-FFF2-40B4-BE49-F238E27FC236}">
                <a16:creationId xmlns:a16="http://schemas.microsoft.com/office/drawing/2014/main" id="{664C616C-971C-5029-CD30-FE0CDF221E41}"/>
              </a:ext>
            </a:extLst>
          </p:cNvPr>
          <p:cNvPicPr>
            <a:picLocks noChangeAspect="1"/>
          </p:cNvPicPr>
          <p:nvPr/>
        </p:nvPicPr>
        <p:blipFill>
          <a:blip r:embed="rId2"/>
          <a:stretch>
            <a:fillRect/>
          </a:stretch>
        </p:blipFill>
        <p:spPr>
          <a:xfrm>
            <a:off x="305265" y="303087"/>
            <a:ext cx="2745479" cy="559588"/>
          </a:xfrm>
          <a:prstGeom prst="rect">
            <a:avLst/>
          </a:prstGeom>
        </p:spPr>
      </p:pic>
    </p:spTree>
    <p:extLst>
      <p:ext uri="{BB962C8B-B14F-4D97-AF65-F5344CB8AC3E}">
        <p14:creationId xmlns:p14="http://schemas.microsoft.com/office/powerpoint/2010/main" val="415899276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00 General — 1 col bullets">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6" y="1959790"/>
            <a:ext cx="11411119" cy="344533"/>
          </a:xfrm>
          <a:prstGeom prst="rect">
            <a:avLst/>
          </a:prstGeom>
        </p:spPr>
        <p:txBody>
          <a:bodyPr>
            <a:noAutofit/>
          </a:bodyPr>
          <a:lstStyle>
            <a:lvl1pPr marL="0" indent="0">
              <a:lnSpc>
                <a:spcPct val="100000"/>
              </a:lnSpc>
              <a:buNone/>
              <a:defRPr lang="en-US" sz="1765"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6" y="2483224"/>
            <a:ext cx="11411119" cy="3433481"/>
          </a:xfrm>
          <a:prstGeom prst="rect">
            <a:avLst/>
          </a:prstGeom>
        </p:spPr>
        <p:txBody>
          <a:bodyPr>
            <a:noAutofit/>
          </a:bodyPr>
          <a:lstStyle>
            <a:lvl1pPr marL="151287" indent="-151287">
              <a:lnSpc>
                <a:spcPct val="100000"/>
              </a:lnSpc>
              <a:buClr>
                <a:srgbClr val="F66522"/>
              </a:buClr>
              <a:buSzPct val="70000"/>
              <a:buFontTx/>
              <a:buBlip>
                <a:blip r:embed="rId2"/>
              </a:buBlip>
              <a:defRPr lang="en-US" sz="1412"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6C79E5-172C-08B5-7BF0-630CFECD8C1C}"/>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D5F969C5-8142-0E98-6E13-D13B49B0A5E1}"/>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5BD1A534-1125-A44F-45D1-1D3A56BECA2A}"/>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603179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00 General — 1 col + image">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5" y="1959791"/>
            <a:ext cx="5682672"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5" y="2353709"/>
            <a:ext cx="5682672"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3" name="Picture Placeholder 6">
            <a:extLst>
              <a:ext uri="{FF2B5EF4-FFF2-40B4-BE49-F238E27FC236}">
                <a16:creationId xmlns:a16="http://schemas.microsoft.com/office/drawing/2014/main" id="{716C34FC-AECE-4746-A1A5-2542E9C5D911}"/>
              </a:ext>
            </a:extLst>
          </p:cNvPr>
          <p:cNvSpPr>
            <a:spLocks noGrp="1"/>
          </p:cNvSpPr>
          <p:nvPr>
            <p:ph type="pic" sz="quarter" idx="10" hasCustomPrompt="1"/>
          </p:nvPr>
        </p:nvSpPr>
        <p:spPr>
          <a:xfrm>
            <a:off x="6194614" y="2026026"/>
            <a:ext cx="5549151" cy="4352644"/>
          </a:xfrm>
          <a:prstGeom prst="rect">
            <a:avLst/>
          </a:prstGeom>
        </p:spPr>
        <p:txBody>
          <a:bodyPr/>
          <a:lstStyle/>
          <a:p>
            <a:r>
              <a:rPr lang="en-US"/>
              <a:t>Lifestyle Photo</a:t>
            </a:r>
          </a:p>
        </p:txBody>
      </p:sp>
      <p:sp>
        <p:nvSpPr>
          <p:cNvPr id="2" name="Title 1">
            <a:extLst>
              <a:ext uri="{FF2B5EF4-FFF2-40B4-BE49-F238E27FC236}">
                <a16:creationId xmlns:a16="http://schemas.microsoft.com/office/drawing/2014/main" id="{8DC8B1F4-7C69-F54E-B977-F651B88F7637}"/>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8DCA8CC5-7C78-26C1-95B9-131520822F21}"/>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E8A4D014-E728-DC79-76AE-E6E7EAFC51CC}"/>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915169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00 General — 2 col bullets">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5" y="1959791"/>
            <a:ext cx="5682672"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5" y="2353709"/>
            <a:ext cx="5682672"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15" name="Text Placeholder 27">
            <a:extLst>
              <a:ext uri="{FF2B5EF4-FFF2-40B4-BE49-F238E27FC236}">
                <a16:creationId xmlns:a16="http://schemas.microsoft.com/office/drawing/2014/main" id="{B2DFE62C-62D7-E344-92E8-7EC1EDF09B2E}"/>
              </a:ext>
            </a:extLst>
          </p:cNvPr>
          <p:cNvSpPr>
            <a:spLocks noGrp="1"/>
          </p:cNvSpPr>
          <p:nvPr>
            <p:ph type="body" sz="quarter" idx="43" hasCustomPrompt="1"/>
          </p:nvPr>
        </p:nvSpPr>
        <p:spPr>
          <a:xfrm>
            <a:off x="6500363" y="1959791"/>
            <a:ext cx="5243402"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16" name="Text Placeholder 27">
            <a:extLst>
              <a:ext uri="{FF2B5EF4-FFF2-40B4-BE49-F238E27FC236}">
                <a16:creationId xmlns:a16="http://schemas.microsoft.com/office/drawing/2014/main" id="{8B50C881-9AFD-CC44-9692-56F8FF5A7983}"/>
              </a:ext>
            </a:extLst>
          </p:cNvPr>
          <p:cNvSpPr>
            <a:spLocks noGrp="1"/>
          </p:cNvSpPr>
          <p:nvPr>
            <p:ph type="body" sz="quarter" idx="44" hasCustomPrompt="1"/>
          </p:nvPr>
        </p:nvSpPr>
        <p:spPr>
          <a:xfrm>
            <a:off x="6500363" y="2353709"/>
            <a:ext cx="5243402"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sp>
        <p:nvSpPr>
          <p:cNvPr id="2" name="Title 1">
            <a:extLst>
              <a:ext uri="{FF2B5EF4-FFF2-40B4-BE49-F238E27FC236}">
                <a16:creationId xmlns:a16="http://schemas.microsoft.com/office/drawing/2014/main" id="{D1E37287-40AF-DFE3-55E6-86FBB2961D56}"/>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2158474E-4F36-0EE7-3046-3B5CDAD07269}"/>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4FB8A04F-91BC-8686-9751-8B3294DC39F4}"/>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681636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00 General — 2 col + image">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5"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5" y="2353709"/>
            <a:ext cx="2751214"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15" name="Text Placeholder 27">
            <a:extLst>
              <a:ext uri="{FF2B5EF4-FFF2-40B4-BE49-F238E27FC236}">
                <a16:creationId xmlns:a16="http://schemas.microsoft.com/office/drawing/2014/main" id="{FDD3C289-E0D6-E64C-A17F-B5FB35FA6D71}"/>
              </a:ext>
            </a:extLst>
          </p:cNvPr>
          <p:cNvSpPr>
            <a:spLocks noGrp="1"/>
          </p:cNvSpPr>
          <p:nvPr>
            <p:ph type="body" sz="quarter" idx="43" hasCustomPrompt="1"/>
          </p:nvPr>
        </p:nvSpPr>
        <p:spPr>
          <a:xfrm>
            <a:off x="3219280"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16" name="Text Placeholder 27">
            <a:extLst>
              <a:ext uri="{FF2B5EF4-FFF2-40B4-BE49-F238E27FC236}">
                <a16:creationId xmlns:a16="http://schemas.microsoft.com/office/drawing/2014/main" id="{919F4027-0E13-0241-897F-666E7C8D1816}"/>
              </a:ext>
            </a:extLst>
          </p:cNvPr>
          <p:cNvSpPr>
            <a:spLocks noGrp="1"/>
          </p:cNvSpPr>
          <p:nvPr>
            <p:ph type="body" sz="quarter" idx="44" hasCustomPrompt="1"/>
          </p:nvPr>
        </p:nvSpPr>
        <p:spPr>
          <a:xfrm>
            <a:off x="3219280" y="2353709"/>
            <a:ext cx="2751214"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23" name="Picture Placeholder 6">
            <a:extLst>
              <a:ext uri="{FF2B5EF4-FFF2-40B4-BE49-F238E27FC236}">
                <a16:creationId xmlns:a16="http://schemas.microsoft.com/office/drawing/2014/main" id="{7330A78B-BEE0-2F43-B50E-83DF63DF3353}"/>
              </a:ext>
            </a:extLst>
          </p:cNvPr>
          <p:cNvSpPr>
            <a:spLocks noGrp="1"/>
          </p:cNvSpPr>
          <p:nvPr>
            <p:ph type="pic" sz="quarter" idx="10" hasCustomPrompt="1"/>
          </p:nvPr>
        </p:nvSpPr>
        <p:spPr>
          <a:xfrm>
            <a:off x="6194614" y="2026026"/>
            <a:ext cx="5549151" cy="4352644"/>
          </a:xfrm>
          <a:prstGeom prst="rect">
            <a:avLst/>
          </a:prstGeom>
        </p:spPr>
        <p:txBody>
          <a:bodyPr/>
          <a:lstStyle/>
          <a:p>
            <a:r>
              <a:rPr lang="en-US"/>
              <a:t>Lifestyle Photo</a:t>
            </a:r>
          </a:p>
        </p:txBody>
      </p:sp>
      <p:sp>
        <p:nvSpPr>
          <p:cNvPr id="2" name="Title 1">
            <a:extLst>
              <a:ext uri="{FF2B5EF4-FFF2-40B4-BE49-F238E27FC236}">
                <a16:creationId xmlns:a16="http://schemas.microsoft.com/office/drawing/2014/main" id="{538D9C02-DCF9-FE5B-3302-D812CE271D72}"/>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F145EA79-835E-CF58-A50A-D712689699D5}"/>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FF02FA6A-DAC3-5A14-A889-5E2CEB9EA7B7}"/>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5025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00 General — 3 col">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5" y="1959791"/>
            <a:ext cx="3698057"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5" y="2353709"/>
            <a:ext cx="3698057"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3" name="Text Placeholder 27">
            <a:extLst>
              <a:ext uri="{FF2B5EF4-FFF2-40B4-BE49-F238E27FC236}">
                <a16:creationId xmlns:a16="http://schemas.microsoft.com/office/drawing/2014/main" id="{277D8F11-3675-E746-8630-85E73DEC0A79}"/>
              </a:ext>
            </a:extLst>
          </p:cNvPr>
          <p:cNvSpPr>
            <a:spLocks noGrp="1"/>
          </p:cNvSpPr>
          <p:nvPr>
            <p:ph type="body" sz="quarter" idx="43" hasCustomPrompt="1"/>
          </p:nvPr>
        </p:nvSpPr>
        <p:spPr>
          <a:xfrm>
            <a:off x="4187468" y="1959791"/>
            <a:ext cx="3698057"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24" name="Text Placeholder 27">
            <a:extLst>
              <a:ext uri="{FF2B5EF4-FFF2-40B4-BE49-F238E27FC236}">
                <a16:creationId xmlns:a16="http://schemas.microsoft.com/office/drawing/2014/main" id="{E6D54C98-B870-C84C-8A4F-80E7B53D9AF2}"/>
              </a:ext>
            </a:extLst>
          </p:cNvPr>
          <p:cNvSpPr>
            <a:spLocks noGrp="1"/>
          </p:cNvSpPr>
          <p:nvPr>
            <p:ph type="body" sz="quarter" idx="44" hasCustomPrompt="1"/>
          </p:nvPr>
        </p:nvSpPr>
        <p:spPr>
          <a:xfrm>
            <a:off x="4187468" y="2353709"/>
            <a:ext cx="3698057"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p:txBody>
      </p:sp>
      <p:sp>
        <p:nvSpPr>
          <p:cNvPr id="25" name="Text Placeholder 27">
            <a:extLst>
              <a:ext uri="{FF2B5EF4-FFF2-40B4-BE49-F238E27FC236}">
                <a16:creationId xmlns:a16="http://schemas.microsoft.com/office/drawing/2014/main" id="{D649A86A-EF66-9042-A3EA-96B14098AE95}"/>
              </a:ext>
            </a:extLst>
          </p:cNvPr>
          <p:cNvSpPr>
            <a:spLocks noGrp="1"/>
          </p:cNvSpPr>
          <p:nvPr>
            <p:ph type="body" sz="quarter" idx="45" hasCustomPrompt="1"/>
          </p:nvPr>
        </p:nvSpPr>
        <p:spPr>
          <a:xfrm>
            <a:off x="8042292" y="1959791"/>
            <a:ext cx="3698057"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29" name="Text Placeholder 27">
            <a:extLst>
              <a:ext uri="{FF2B5EF4-FFF2-40B4-BE49-F238E27FC236}">
                <a16:creationId xmlns:a16="http://schemas.microsoft.com/office/drawing/2014/main" id="{A62F0CE7-244D-2641-A38F-0A58F74D4DC9}"/>
              </a:ext>
            </a:extLst>
          </p:cNvPr>
          <p:cNvSpPr>
            <a:spLocks noGrp="1"/>
          </p:cNvSpPr>
          <p:nvPr>
            <p:ph type="body" sz="quarter" idx="46" hasCustomPrompt="1"/>
          </p:nvPr>
        </p:nvSpPr>
        <p:spPr>
          <a:xfrm>
            <a:off x="8042292" y="2353709"/>
            <a:ext cx="3698057"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p:txBody>
      </p:sp>
      <p:sp>
        <p:nvSpPr>
          <p:cNvPr id="2" name="Title 1">
            <a:extLst>
              <a:ext uri="{FF2B5EF4-FFF2-40B4-BE49-F238E27FC236}">
                <a16:creationId xmlns:a16="http://schemas.microsoft.com/office/drawing/2014/main" id="{D6C8DCC3-4260-BE25-0057-3DEDB5DA9CED}"/>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7DE12935-B1F1-3325-60D2-BF64634E2D2B}"/>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36446E72-DB48-DAC4-5FCE-7776FA44A0D5}"/>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17638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0 General — 4 col">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5"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27">
            <a:extLst>
              <a:ext uri="{FF2B5EF4-FFF2-40B4-BE49-F238E27FC236}">
                <a16:creationId xmlns:a16="http://schemas.microsoft.com/office/drawing/2014/main" id="{497EAC04-B2FB-194E-92B2-21ED85A78A91}"/>
              </a:ext>
            </a:extLst>
          </p:cNvPr>
          <p:cNvSpPr>
            <a:spLocks noGrp="1"/>
          </p:cNvSpPr>
          <p:nvPr>
            <p:ph type="body" sz="quarter" idx="15" hasCustomPrompt="1"/>
          </p:nvPr>
        </p:nvSpPr>
        <p:spPr>
          <a:xfrm>
            <a:off x="332645" y="2353709"/>
            <a:ext cx="2751214" cy="3562997"/>
          </a:xfrm>
          <a:prstGeom prst="rect">
            <a:avLst/>
          </a:prstGeom>
        </p:spPr>
        <p:txBody>
          <a:bodyPr>
            <a:noAutofit/>
          </a:bodyPr>
          <a:lstStyle>
            <a:lvl1pPr marL="151287" indent="-151287">
              <a:lnSpc>
                <a:spcPct val="100000"/>
              </a:lnSpc>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15" name="Text Placeholder 27">
            <a:extLst>
              <a:ext uri="{FF2B5EF4-FFF2-40B4-BE49-F238E27FC236}">
                <a16:creationId xmlns:a16="http://schemas.microsoft.com/office/drawing/2014/main" id="{FDD3C289-E0D6-E64C-A17F-B5FB35FA6D71}"/>
              </a:ext>
            </a:extLst>
          </p:cNvPr>
          <p:cNvSpPr>
            <a:spLocks noGrp="1"/>
          </p:cNvSpPr>
          <p:nvPr>
            <p:ph type="body" sz="quarter" idx="43" hasCustomPrompt="1"/>
          </p:nvPr>
        </p:nvSpPr>
        <p:spPr>
          <a:xfrm>
            <a:off x="3219280"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16" name="Text Placeholder 27">
            <a:extLst>
              <a:ext uri="{FF2B5EF4-FFF2-40B4-BE49-F238E27FC236}">
                <a16:creationId xmlns:a16="http://schemas.microsoft.com/office/drawing/2014/main" id="{919F4027-0E13-0241-897F-666E7C8D1816}"/>
              </a:ext>
            </a:extLst>
          </p:cNvPr>
          <p:cNvSpPr>
            <a:spLocks noGrp="1"/>
          </p:cNvSpPr>
          <p:nvPr>
            <p:ph type="body" sz="quarter" idx="44" hasCustomPrompt="1"/>
          </p:nvPr>
        </p:nvSpPr>
        <p:spPr>
          <a:xfrm>
            <a:off x="3219280" y="2353709"/>
            <a:ext cx="2751214" cy="3562997"/>
          </a:xfrm>
          <a:prstGeom prst="rect">
            <a:avLst/>
          </a:prstGeom>
        </p:spPr>
        <p:txBody>
          <a:bodyPr>
            <a:noAutofit/>
          </a:bodyPr>
          <a:lstStyle>
            <a:lvl1pPr marL="151287" indent="-151287">
              <a:lnSpc>
                <a:spcPct val="100000"/>
              </a:lnSpc>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17" name="Text Placeholder 27">
            <a:extLst>
              <a:ext uri="{FF2B5EF4-FFF2-40B4-BE49-F238E27FC236}">
                <a16:creationId xmlns:a16="http://schemas.microsoft.com/office/drawing/2014/main" id="{DB8A49FA-23E4-DB4F-BCC9-9537BEA605B6}"/>
              </a:ext>
            </a:extLst>
          </p:cNvPr>
          <p:cNvSpPr>
            <a:spLocks noGrp="1"/>
          </p:cNvSpPr>
          <p:nvPr>
            <p:ph type="body" sz="quarter" idx="45" hasCustomPrompt="1"/>
          </p:nvPr>
        </p:nvSpPr>
        <p:spPr>
          <a:xfrm>
            <a:off x="6105916"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19" name="Text Placeholder 27">
            <a:extLst>
              <a:ext uri="{FF2B5EF4-FFF2-40B4-BE49-F238E27FC236}">
                <a16:creationId xmlns:a16="http://schemas.microsoft.com/office/drawing/2014/main" id="{EDD98FD8-A20E-514B-A982-5958415674F7}"/>
              </a:ext>
            </a:extLst>
          </p:cNvPr>
          <p:cNvSpPr>
            <a:spLocks noGrp="1"/>
          </p:cNvSpPr>
          <p:nvPr>
            <p:ph type="body" sz="quarter" idx="46" hasCustomPrompt="1"/>
          </p:nvPr>
        </p:nvSpPr>
        <p:spPr>
          <a:xfrm>
            <a:off x="6105916" y="2353709"/>
            <a:ext cx="2751214" cy="3562997"/>
          </a:xfrm>
          <a:prstGeom prst="rect">
            <a:avLst/>
          </a:prstGeom>
        </p:spPr>
        <p:txBody>
          <a:bodyPr>
            <a:noAutofit/>
          </a:bodyPr>
          <a:lstStyle>
            <a:lvl1pPr marL="151287" indent="-151287">
              <a:lnSpc>
                <a:spcPct val="100000"/>
              </a:lnSpc>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30" name="Text Placeholder 27">
            <a:extLst>
              <a:ext uri="{FF2B5EF4-FFF2-40B4-BE49-F238E27FC236}">
                <a16:creationId xmlns:a16="http://schemas.microsoft.com/office/drawing/2014/main" id="{9F212FCD-61D8-5A48-8E46-51350ABFE87E}"/>
              </a:ext>
            </a:extLst>
          </p:cNvPr>
          <p:cNvSpPr>
            <a:spLocks noGrp="1"/>
          </p:cNvSpPr>
          <p:nvPr>
            <p:ph type="body" sz="quarter" idx="47" hasCustomPrompt="1"/>
          </p:nvPr>
        </p:nvSpPr>
        <p:spPr>
          <a:xfrm>
            <a:off x="8992551" y="1959791"/>
            <a:ext cx="2751214" cy="2355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sp>
        <p:nvSpPr>
          <p:cNvPr id="31" name="Text Placeholder 27">
            <a:extLst>
              <a:ext uri="{FF2B5EF4-FFF2-40B4-BE49-F238E27FC236}">
                <a16:creationId xmlns:a16="http://schemas.microsoft.com/office/drawing/2014/main" id="{CDA6EF21-DED4-A042-BF51-8387669B70B9}"/>
              </a:ext>
            </a:extLst>
          </p:cNvPr>
          <p:cNvSpPr>
            <a:spLocks noGrp="1"/>
          </p:cNvSpPr>
          <p:nvPr>
            <p:ph type="body" sz="quarter" idx="48" hasCustomPrompt="1"/>
          </p:nvPr>
        </p:nvSpPr>
        <p:spPr>
          <a:xfrm>
            <a:off x="8992551" y="2353709"/>
            <a:ext cx="2751214" cy="3562997"/>
          </a:xfrm>
          <a:prstGeom prst="rect">
            <a:avLst/>
          </a:prstGeom>
        </p:spPr>
        <p:txBody>
          <a:bodyPr>
            <a:noAutofit/>
          </a:bodyPr>
          <a:lstStyle>
            <a:lvl1pPr marL="151287" indent="-151287">
              <a:lnSpc>
                <a:spcPct val="100000"/>
              </a:lnSpc>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t>
            </a:r>
            <a:r>
              <a:rPr lang="en-US" err="1"/>
              <a:t>auctor</a:t>
            </a:r>
            <a:r>
              <a:rPr lang="en-US"/>
              <a:t>. </a:t>
            </a:r>
            <a:r>
              <a:rPr lang="en-US" err="1"/>
              <a:t>Etiam</a:t>
            </a:r>
            <a:r>
              <a:rPr lang="en-US"/>
              <a:t> in </a:t>
            </a:r>
            <a:r>
              <a:rPr lang="en-US" err="1"/>
              <a:t>tempor</a:t>
            </a:r>
            <a:r>
              <a:rPr lang="en-US"/>
              <a:t> ipsum, vitae </a:t>
            </a:r>
            <a:r>
              <a:rPr lang="en-US" err="1"/>
              <a:t>eleifend</a:t>
            </a:r>
            <a:r>
              <a:rPr lang="en-US"/>
              <a:t> dui. </a:t>
            </a:r>
          </a:p>
          <a:p>
            <a:pPr lvl="0"/>
            <a:r>
              <a:rPr lang="en-US" err="1"/>
              <a:t>Proin</a:t>
            </a:r>
            <a:r>
              <a:rPr lang="en-US"/>
              <a:t>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a:t>
            </a:r>
            <a:r>
              <a:rPr lang="en-US" err="1"/>
              <a:t>eros</a:t>
            </a:r>
            <a:r>
              <a:rPr lang="en-US"/>
              <a:t>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p:txBody>
      </p:sp>
      <p:sp>
        <p:nvSpPr>
          <p:cNvPr id="2" name="Title 1">
            <a:extLst>
              <a:ext uri="{FF2B5EF4-FFF2-40B4-BE49-F238E27FC236}">
                <a16:creationId xmlns:a16="http://schemas.microsoft.com/office/drawing/2014/main" id="{F77B8804-FD54-C642-AE4F-427BF8F8E49C}"/>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FEC06084-52D9-A242-D859-5F1A9CB493DF}"/>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4" name="Footer Placeholder 17">
            <a:extLst>
              <a:ext uri="{FF2B5EF4-FFF2-40B4-BE49-F238E27FC236}">
                <a16:creationId xmlns:a16="http://schemas.microsoft.com/office/drawing/2014/main" id="{F659B04B-871A-807C-4E74-27095259412F}"/>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000030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00 General — 1 col + big quote">
    <p:spTree>
      <p:nvGrpSpPr>
        <p:cNvPr id="1" name=""/>
        <p:cNvGrpSpPr/>
        <p:nvPr/>
      </p:nvGrpSpPr>
      <p:grpSpPr>
        <a:xfrm>
          <a:off x="0" y="0"/>
          <a:ext cx="0" cy="0"/>
          <a:chOff x="0" y="0"/>
          <a:chExt cx="0" cy="0"/>
        </a:xfrm>
      </p:grpSpPr>
      <p:sp>
        <p:nvSpPr>
          <p:cNvPr id="9" name="Text Placeholder 27">
            <a:extLst>
              <a:ext uri="{FF2B5EF4-FFF2-40B4-BE49-F238E27FC236}">
                <a16:creationId xmlns:a16="http://schemas.microsoft.com/office/drawing/2014/main" id="{8F1CCD6F-4D95-4C48-9C7B-E94C0B325854}"/>
              </a:ext>
            </a:extLst>
          </p:cNvPr>
          <p:cNvSpPr>
            <a:spLocks noGrp="1"/>
          </p:cNvSpPr>
          <p:nvPr>
            <p:ph type="body" sz="quarter" idx="14" hasCustomPrompt="1"/>
          </p:nvPr>
        </p:nvSpPr>
        <p:spPr>
          <a:xfrm>
            <a:off x="332645" y="1959791"/>
            <a:ext cx="5682672" cy="235526"/>
          </a:xfrm>
          <a:prstGeom prst="rect">
            <a:avLst/>
          </a:prstGeom>
        </p:spPr>
        <p:txBody>
          <a:bodyPr>
            <a:noAutofit/>
          </a:bodyPr>
          <a:lstStyle>
            <a:lvl1pPr marL="0" indent="0">
              <a:lnSpc>
                <a:spcPct val="100000"/>
              </a:lnSpc>
              <a:buNone/>
              <a:defRPr lang="en-US" sz="1588" b="0" i="0" smtClean="0">
                <a:solidFill>
                  <a:srgbClr val="004853"/>
                </a:solidFill>
                <a:effectLst/>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a:t>
            </a:r>
          </a:p>
        </p:txBody>
      </p:sp>
      <p:cxnSp>
        <p:nvCxnSpPr>
          <p:cNvPr id="10" name="Straight Connector 9">
            <a:extLst>
              <a:ext uri="{FF2B5EF4-FFF2-40B4-BE49-F238E27FC236}">
                <a16:creationId xmlns:a16="http://schemas.microsoft.com/office/drawing/2014/main" id="{85ED5878-C2BD-1B49-818A-9E20E320BF82}"/>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27">
            <a:extLst>
              <a:ext uri="{FF2B5EF4-FFF2-40B4-BE49-F238E27FC236}">
                <a16:creationId xmlns:a16="http://schemas.microsoft.com/office/drawing/2014/main" id="{4C12B103-7DF6-FF43-8EFE-114A5CDC6045}"/>
              </a:ext>
            </a:extLst>
          </p:cNvPr>
          <p:cNvSpPr>
            <a:spLocks noGrp="1"/>
          </p:cNvSpPr>
          <p:nvPr>
            <p:ph type="body" sz="quarter" idx="15" hasCustomPrompt="1"/>
          </p:nvPr>
        </p:nvSpPr>
        <p:spPr>
          <a:xfrm>
            <a:off x="332645" y="2353709"/>
            <a:ext cx="5682672" cy="3562997"/>
          </a:xfrm>
          <a:prstGeom prst="rect">
            <a:avLst/>
          </a:prstGeom>
        </p:spPr>
        <p:txBody>
          <a:bodyPr>
            <a:noAutofit/>
          </a:bodyPr>
          <a:lstStyle>
            <a:lvl1pPr marL="151287" indent="-151287">
              <a:lnSpc>
                <a:spcPct val="100000"/>
              </a:lnSpc>
              <a:buClr>
                <a:srgbClr val="F66522"/>
              </a:buClr>
              <a:buSzPct val="70000"/>
              <a:buFontTx/>
              <a:buBlip>
                <a:blip r:embed="rId2"/>
              </a:buBlip>
              <a:defRPr lang="en-US" sz="123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a:p>
            <a:pPr lvl="0"/>
            <a:r>
              <a:rPr lang="en-US"/>
              <a:t>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p>
          <a:p>
            <a:pPr lvl="0"/>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p>
          <a:p>
            <a:pPr lvl="0"/>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3451DB-5081-1576-69CA-45481750A068}"/>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17" name="Title 1">
            <a:extLst>
              <a:ext uri="{FF2B5EF4-FFF2-40B4-BE49-F238E27FC236}">
                <a16:creationId xmlns:a16="http://schemas.microsoft.com/office/drawing/2014/main" id="{0F971484-065E-D04B-847D-F10979B02860}"/>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2" name="Footer Placeholder 17">
            <a:extLst>
              <a:ext uri="{FF2B5EF4-FFF2-40B4-BE49-F238E27FC236}">
                <a16:creationId xmlns:a16="http://schemas.microsoft.com/office/drawing/2014/main" id="{EA53DE57-3706-1846-BD12-C7E0B105C72B}"/>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456616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0 General — big image">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BD0779A5-6030-AF47-BFE7-733B9675CB88}"/>
              </a:ext>
            </a:extLst>
          </p:cNvPr>
          <p:cNvSpPr>
            <a:spLocks noGrp="1"/>
          </p:cNvSpPr>
          <p:nvPr>
            <p:ph type="pic" sz="quarter" idx="20"/>
          </p:nvPr>
        </p:nvSpPr>
        <p:spPr>
          <a:xfrm>
            <a:off x="414618" y="1042147"/>
            <a:ext cx="11329147" cy="4874559"/>
          </a:xfrm>
          <a:prstGeom prst="rect">
            <a:avLst/>
          </a:prstGeom>
        </p:spPr>
        <p:txBody>
          <a:bodyPr/>
          <a:lstStyle/>
          <a:p>
            <a:r>
              <a:rPr lang="en-US"/>
              <a:t>Click icon to add picture</a:t>
            </a:r>
          </a:p>
        </p:txBody>
      </p:sp>
      <p:cxnSp>
        <p:nvCxnSpPr>
          <p:cNvPr id="25" name="Straight Connector 24">
            <a:extLst>
              <a:ext uri="{FF2B5EF4-FFF2-40B4-BE49-F238E27FC236}">
                <a16:creationId xmlns:a16="http://schemas.microsoft.com/office/drawing/2014/main" id="{A6CB2A4D-5E37-E24A-9862-C05DAB23D26A}"/>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C7927D29-FDE7-BA09-C6BF-E6E542A521D7}"/>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3" name="Footer Placeholder 17">
            <a:extLst>
              <a:ext uri="{FF2B5EF4-FFF2-40B4-BE49-F238E27FC236}">
                <a16:creationId xmlns:a16="http://schemas.microsoft.com/office/drawing/2014/main" id="{C0B468C4-4947-5BA7-5188-BD0E1749CCFF}"/>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3918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00 General — Blank">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82B15525-0F5F-7E43-812A-86F35D3CD495}"/>
              </a:ext>
            </a:extLst>
          </p:cNvPr>
          <p:cNvCxnSpPr>
            <a:cxnSpLocks/>
          </p:cNvCxnSpPr>
          <p:nvPr/>
        </p:nvCxnSpPr>
        <p:spPr>
          <a:xfrm>
            <a:off x="414618" y="518672"/>
            <a:ext cx="11329147"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C1525E9C-C9B9-95B0-1D81-2302B94DA225}"/>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3" name="Footer Placeholder 17">
            <a:extLst>
              <a:ext uri="{FF2B5EF4-FFF2-40B4-BE49-F238E27FC236}">
                <a16:creationId xmlns:a16="http://schemas.microsoft.com/office/drawing/2014/main" id="{D60315EE-B759-F34E-E5E9-E6BEDF391D7B}"/>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783570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0 General — Blank no type">
    <p:spTree>
      <p:nvGrpSpPr>
        <p:cNvPr id="1" name=""/>
        <p:cNvGrpSpPr/>
        <p:nvPr/>
      </p:nvGrpSpPr>
      <p:grpSpPr>
        <a:xfrm>
          <a:off x="0" y="0"/>
          <a:ext cx="0" cy="0"/>
          <a:chOff x="0" y="0"/>
          <a:chExt cx="0" cy="0"/>
        </a:xfrm>
      </p:grpSpPr>
      <p:sp>
        <p:nvSpPr>
          <p:cNvPr id="2" name="Footer Placeholder 17">
            <a:extLst>
              <a:ext uri="{FF2B5EF4-FFF2-40B4-BE49-F238E27FC236}">
                <a16:creationId xmlns:a16="http://schemas.microsoft.com/office/drawing/2014/main" id="{6BCE7726-240D-6810-6DFA-4C82FD3A7EFF}"/>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785211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0 Divider 1">
    <p:bg>
      <p:bgPr>
        <a:solidFill>
          <a:srgbClr val="F66522"/>
        </a:solidFill>
        <a:effectLst/>
      </p:bgPr>
    </p:bg>
    <p:spTree>
      <p:nvGrpSpPr>
        <p:cNvPr id="1" name=""/>
        <p:cNvGrpSpPr/>
        <p:nvPr/>
      </p:nvGrpSpPr>
      <p:grpSpPr>
        <a:xfrm>
          <a:off x="0" y="0"/>
          <a:ext cx="0" cy="0"/>
          <a:chOff x="0" y="0"/>
          <a:chExt cx="0" cy="0"/>
        </a:xfrm>
      </p:grpSpPr>
      <p:sp>
        <p:nvSpPr>
          <p:cNvPr id="25" name="Text Placeholder 8">
            <a:extLst>
              <a:ext uri="{FF2B5EF4-FFF2-40B4-BE49-F238E27FC236}">
                <a16:creationId xmlns:a16="http://schemas.microsoft.com/office/drawing/2014/main" id="{526FCC5B-260A-EF4E-A39D-A9F7AB155A03}"/>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chemeClr val="bg1"/>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9" name="Text Placeholder 6">
            <a:extLst>
              <a:ext uri="{FF2B5EF4-FFF2-40B4-BE49-F238E27FC236}">
                <a16:creationId xmlns:a16="http://schemas.microsoft.com/office/drawing/2014/main" id="{A451D153-4C72-BF44-BDC1-DBBC36DE83C8}"/>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chemeClr val="bg1"/>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653466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00 General — big quote +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E6A8C1A-151F-8040-98A6-712009A85DBB}"/>
              </a:ext>
            </a:extLst>
          </p:cNvPr>
          <p:cNvSpPr>
            <a:spLocks noGrp="1"/>
          </p:cNvSpPr>
          <p:nvPr>
            <p:ph type="title" hasCustomPrompt="1"/>
          </p:nvPr>
        </p:nvSpPr>
        <p:spPr>
          <a:xfrm>
            <a:off x="336787" y="1022456"/>
            <a:ext cx="5660601" cy="2930974"/>
          </a:xfrm>
          <a:prstGeom prst="rect">
            <a:avLst/>
          </a:prstGeom>
        </p:spPr>
        <p:txBody>
          <a:bodyPr>
            <a:normAutofit/>
          </a:bodyPr>
          <a:lstStyle>
            <a:lvl1pPr>
              <a:defRPr sz="3883" b="0" i="0">
                <a:latin typeface="Impact" panose="020B0806030902050204" pitchFamily="34" charset="0"/>
                <a:ea typeface="GT Flexa Condensed Medium" pitchFamily="2" charset="77"/>
                <a:cs typeface="GT Flexa Condensed Medium" pitchFamily="2" charset="77"/>
              </a:defRPr>
            </a:lvl1pPr>
          </a:lstStyle>
          <a:p>
            <a:r>
              <a:rPr lang="en-US"/>
              <a:t>THIS IS A BIG QUOTE. PROBABLY 4-5 LINES OF </a:t>
            </a:r>
            <a:br>
              <a:rPr lang="en-US"/>
            </a:br>
            <a:r>
              <a:rPr lang="en-US"/>
              <a:t>TEXT. RESERVE THIS SLIDE’S USE FOR BIG IMPACTFUL STATEMENTS. (IN ALL CAPS)</a:t>
            </a:r>
          </a:p>
        </p:txBody>
      </p: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15" name="Picture Placeholder 6">
            <a:extLst>
              <a:ext uri="{FF2B5EF4-FFF2-40B4-BE49-F238E27FC236}">
                <a16:creationId xmlns:a16="http://schemas.microsoft.com/office/drawing/2014/main" id="{70DD104D-F3A7-F54D-9BEB-CD1A7A13874A}"/>
              </a:ext>
            </a:extLst>
          </p:cNvPr>
          <p:cNvSpPr>
            <a:spLocks noGrp="1"/>
          </p:cNvSpPr>
          <p:nvPr>
            <p:ph type="pic" sz="quarter" idx="10" hasCustomPrompt="1"/>
          </p:nvPr>
        </p:nvSpPr>
        <p:spPr>
          <a:xfrm>
            <a:off x="6194614" y="1020136"/>
            <a:ext cx="5549151" cy="5358534"/>
          </a:xfrm>
          <a:prstGeom prst="rect">
            <a:avLst/>
          </a:prstGeom>
        </p:spPr>
        <p:txBody>
          <a:bodyPr/>
          <a:lstStyle/>
          <a:p>
            <a:r>
              <a:rPr lang="en-US"/>
              <a:t>Lifestyle Photo</a:t>
            </a:r>
          </a:p>
        </p:txBody>
      </p:sp>
      <p:sp>
        <p:nvSpPr>
          <p:cNvPr id="11" name="Text Placeholder 3">
            <a:extLst>
              <a:ext uri="{FF2B5EF4-FFF2-40B4-BE49-F238E27FC236}">
                <a16:creationId xmlns:a16="http://schemas.microsoft.com/office/drawing/2014/main" id="{E75658E5-1D73-7F42-8B64-64923CDDA183}"/>
              </a:ext>
            </a:extLst>
          </p:cNvPr>
          <p:cNvSpPr>
            <a:spLocks noGrp="1"/>
          </p:cNvSpPr>
          <p:nvPr>
            <p:ph type="body" sz="quarter" idx="44" hasCustomPrompt="1"/>
          </p:nvPr>
        </p:nvSpPr>
        <p:spPr>
          <a:xfrm>
            <a:off x="406934" y="4227227"/>
            <a:ext cx="5590455" cy="251977"/>
          </a:xfrm>
        </p:spPr>
        <p:txBody>
          <a:bodyPr>
            <a:noAutofit/>
          </a:bodyPr>
          <a:lstStyle>
            <a:lvl1pPr marL="0" indent="0">
              <a:buNone/>
              <a:defRPr sz="1588">
                <a:solidFill>
                  <a:srgbClr val="004853"/>
                </a:solidFill>
                <a:latin typeface="Arial" panose="020B0604020202020204" pitchFamily="34" charset="0"/>
                <a:cs typeface="Arial" panose="020B0604020202020204" pitchFamily="34" charset="0"/>
              </a:defRPr>
            </a:lvl1pPr>
            <a:lvl2pPr marL="443798" indent="0">
              <a:buNone/>
              <a:defRPr sz="1588">
                <a:solidFill>
                  <a:schemeClr val="accent1"/>
                </a:solidFill>
              </a:defRPr>
            </a:lvl2pPr>
            <a:lvl3pPr marL="887596" indent="0">
              <a:buNone/>
              <a:defRPr sz="1588">
                <a:solidFill>
                  <a:schemeClr val="accent1"/>
                </a:solidFill>
              </a:defRPr>
            </a:lvl3pPr>
            <a:lvl4pPr marL="1331393" indent="0">
              <a:buNone/>
              <a:defRPr sz="1588">
                <a:solidFill>
                  <a:schemeClr val="accent1"/>
                </a:solidFill>
              </a:defRPr>
            </a:lvl4pPr>
            <a:lvl5pPr marL="1775191" indent="0">
              <a:buNone/>
              <a:defRPr sz="1588">
                <a:solidFill>
                  <a:schemeClr val="accent1"/>
                </a:solidFill>
              </a:defRPr>
            </a:lvl5pPr>
          </a:lstStyle>
          <a:p>
            <a:pPr lvl="0"/>
            <a:r>
              <a:rPr lang="en-US"/>
              <a:t>— Quote Attribute / Attribution Detail</a:t>
            </a:r>
          </a:p>
        </p:txBody>
      </p:sp>
      <p:sp>
        <p:nvSpPr>
          <p:cNvPr id="2" name="Text Placeholder 4">
            <a:extLst>
              <a:ext uri="{FF2B5EF4-FFF2-40B4-BE49-F238E27FC236}">
                <a16:creationId xmlns:a16="http://schemas.microsoft.com/office/drawing/2014/main" id="{D379077B-A400-0284-0BE0-07952F7A7E54}"/>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3" name="Footer Placeholder 17">
            <a:extLst>
              <a:ext uri="{FF2B5EF4-FFF2-40B4-BE49-F238E27FC236}">
                <a16:creationId xmlns:a16="http://schemas.microsoft.com/office/drawing/2014/main" id="{EADA4C67-456A-BAD9-CDA2-26BF8DB5F6A0}"/>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646425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00 General — big quote light">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0E6A8C1A-151F-8040-98A6-712009A85DBB}"/>
              </a:ext>
            </a:extLst>
          </p:cNvPr>
          <p:cNvSpPr>
            <a:spLocks noGrp="1"/>
          </p:cNvSpPr>
          <p:nvPr>
            <p:ph type="title" hasCustomPrompt="1"/>
          </p:nvPr>
        </p:nvSpPr>
        <p:spPr>
          <a:xfrm>
            <a:off x="336786" y="1347025"/>
            <a:ext cx="11406979" cy="2441258"/>
          </a:xfrm>
          <a:prstGeom prst="rect">
            <a:avLst/>
          </a:prstGeom>
        </p:spPr>
        <p:txBody>
          <a:bodyPr>
            <a:noAutofit/>
          </a:bodyPr>
          <a:lstStyle>
            <a:lvl1pPr>
              <a:defRPr sz="4236" b="0" i="0">
                <a:solidFill>
                  <a:srgbClr val="004853"/>
                </a:solidFill>
                <a:latin typeface="Impact" panose="020B0806030902050204" pitchFamily="34" charset="0"/>
                <a:ea typeface="GT Flexa Condensed Medium" pitchFamily="2" charset="77"/>
                <a:cs typeface="GT Flexa Condensed Medium" pitchFamily="2" charset="77"/>
              </a:defRPr>
            </a:lvl1pPr>
          </a:lstStyle>
          <a:p>
            <a:r>
              <a:rPr lang="en-US"/>
              <a:t>THIS IS A BIG QUOTE. PROBABLY 2-3 LINES OF </a:t>
            </a:r>
            <a:br>
              <a:rPr lang="en-US"/>
            </a:br>
            <a:r>
              <a:rPr lang="en-US"/>
              <a:t>TEXT — AVOID DOING MORE THAN THAT AND RESERVE THIS SLIDE’S USE FOR BIG IMPACTFUL STATEMENTS. (IN ALL CAPS)</a:t>
            </a:r>
          </a:p>
        </p:txBody>
      </p:sp>
      <p:sp>
        <p:nvSpPr>
          <p:cNvPr id="4" name="Text Placeholder 3">
            <a:extLst>
              <a:ext uri="{FF2B5EF4-FFF2-40B4-BE49-F238E27FC236}">
                <a16:creationId xmlns:a16="http://schemas.microsoft.com/office/drawing/2014/main" id="{6C1EF1D4-9981-5741-8E4C-2DD9E6D8AC98}"/>
              </a:ext>
            </a:extLst>
          </p:cNvPr>
          <p:cNvSpPr>
            <a:spLocks noGrp="1"/>
          </p:cNvSpPr>
          <p:nvPr>
            <p:ph type="body" sz="quarter" idx="44" hasCustomPrompt="1"/>
          </p:nvPr>
        </p:nvSpPr>
        <p:spPr>
          <a:xfrm>
            <a:off x="406933" y="4134672"/>
            <a:ext cx="5681382" cy="251977"/>
          </a:xfrm>
        </p:spPr>
        <p:txBody>
          <a:bodyPr>
            <a:noAutofit/>
          </a:bodyPr>
          <a:lstStyle>
            <a:lvl1pPr marL="0" indent="0">
              <a:buNone/>
              <a:defRPr sz="1588">
                <a:solidFill>
                  <a:srgbClr val="004853"/>
                </a:solidFill>
                <a:latin typeface="Arial" panose="020B0604020202020204" pitchFamily="34" charset="0"/>
                <a:cs typeface="Arial" panose="020B0604020202020204" pitchFamily="34" charset="0"/>
              </a:defRPr>
            </a:lvl1pPr>
            <a:lvl2pPr marL="443798" indent="0">
              <a:buNone/>
              <a:defRPr sz="1588">
                <a:solidFill>
                  <a:schemeClr val="accent1"/>
                </a:solidFill>
              </a:defRPr>
            </a:lvl2pPr>
            <a:lvl3pPr marL="887596" indent="0">
              <a:buNone/>
              <a:defRPr sz="1588">
                <a:solidFill>
                  <a:schemeClr val="accent1"/>
                </a:solidFill>
              </a:defRPr>
            </a:lvl3pPr>
            <a:lvl4pPr marL="1331393" indent="0">
              <a:buNone/>
              <a:defRPr sz="1588">
                <a:solidFill>
                  <a:schemeClr val="accent1"/>
                </a:solidFill>
              </a:defRPr>
            </a:lvl4pPr>
            <a:lvl5pPr marL="1775191" indent="0">
              <a:buNone/>
              <a:defRPr sz="1588">
                <a:solidFill>
                  <a:schemeClr val="accent1"/>
                </a:solidFill>
              </a:defRPr>
            </a:lvl5pPr>
          </a:lstStyle>
          <a:p>
            <a:pPr lvl="0"/>
            <a:r>
              <a:rPr lang="en-US"/>
              <a:t>— Quote Attribute / Attribution Detail</a:t>
            </a:r>
          </a:p>
        </p:txBody>
      </p:sp>
      <p:sp>
        <p:nvSpPr>
          <p:cNvPr id="2" name="Text Placeholder 4">
            <a:extLst>
              <a:ext uri="{FF2B5EF4-FFF2-40B4-BE49-F238E27FC236}">
                <a16:creationId xmlns:a16="http://schemas.microsoft.com/office/drawing/2014/main" id="{4A69D13E-9471-BACE-9AA1-15CC97809CCB}"/>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3" name="Footer Placeholder 17">
            <a:extLst>
              <a:ext uri="{FF2B5EF4-FFF2-40B4-BE49-F238E27FC236}">
                <a16:creationId xmlns:a16="http://schemas.microsoft.com/office/drawing/2014/main" id="{67A7114F-FD80-2352-A7F1-5E78283D7743}"/>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948535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00 General — big quote dark">
    <p:bg>
      <p:bgPr>
        <a:solidFill>
          <a:srgbClr val="004853"/>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E6A8C1A-151F-8040-98A6-712009A85DBB}"/>
              </a:ext>
            </a:extLst>
          </p:cNvPr>
          <p:cNvSpPr>
            <a:spLocks noGrp="1"/>
          </p:cNvSpPr>
          <p:nvPr>
            <p:ph type="title" hasCustomPrompt="1"/>
          </p:nvPr>
        </p:nvSpPr>
        <p:spPr>
          <a:xfrm>
            <a:off x="721290" y="1624370"/>
            <a:ext cx="10378838" cy="2271042"/>
          </a:xfrm>
          <a:prstGeom prst="rect">
            <a:avLst/>
          </a:prstGeom>
        </p:spPr>
        <p:txBody>
          <a:bodyPr>
            <a:noAutofit/>
          </a:bodyPr>
          <a:lstStyle>
            <a:lvl1pPr>
              <a:defRPr sz="4236" b="0" i="0">
                <a:solidFill>
                  <a:schemeClr val="bg1"/>
                </a:solidFill>
                <a:latin typeface="Impact" panose="020B0806030902050204" pitchFamily="34" charset="0"/>
                <a:ea typeface="GT Flexa Condensed Medium" pitchFamily="2" charset="77"/>
                <a:cs typeface="GT Flexa Condensed Medium" pitchFamily="2" charset="77"/>
              </a:defRPr>
            </a:lvl1pPr>
          </a:lstStyle>
          <a:p>
            <a:r>
              <a:rPr lang="en-US"/>
              <a:t>THIS IS A BIG QUOTE. PROBABLY 2-3 LINES OF </a:t>
            </a:r>
            <a:br>
              <a:rPr lang="en-US"/>
            </a:br>
            <a:r>
              <a:rPr lang="en-US"/>
              <a:t>TEXT — AVOID DOING MORE THAN THAT AND RESERVE THIS SLIDE’S USE FOR BIG IMPACTFUL STATEMENTS. (IN ALL CAPS)</a:t>
            </a:r>
          </a:p>
        </p:txBody>
      </p:sp>
      <p:sp>
        <p:nvSpPr>
          <p:cNvPr id="5" name="Text Placeholder 3">
            <a:extLst>
              <a:ext uri="{FF2B5EF4-FFF2-40B4-BE49-F238E27FC236}">
                <a16:creationId xmlns:a16="http://schemas.microsoft.com/office/drawing/2014/main" id="{1E31B1BA-CD1D-FC0B-E8C1-653E07A5535C}"/>
              </a:ext>
            </a:extLst>
          </p:cNvPr>
          <p:cNvSpPr>
            <a:spLocks noGrp="1"/>
          </p:cNvSpPr>
          <p:nvPr>
            <p:ph type="body" sz="quarter" idx="44" hasCustomPrompt="1"/>
          </p:nvPr>
        </p:nvSpPr>
        <p:spPr>
          <a:xfrm>
            <a:off x="791435" y="4332428"/>
            <a:ext cx="5681382" cy="251977"/>
          </a:xfrm>
        </p:spPr>
        <p:txBody>
          <a:bodyPr>
            <a:noAutofit/>
          </a:bodyPr>
          <a:lstStyle>
            <a:lvl1pPr marL="0" indent="0">
              <a:buNone/>
              <a:defRPr sz="1588">
                <a:solidFill>
                  <a:srgbClr val="A3D437"/>
                </a:solidFill>
                <a:latin typeface="Arial" panose="020B0604020202020204" pitchFamily="34" charset="0"/>
                <a:cs typeface="Arial" panose="020B0604020202020204" pitchFamily="34" charset="0"/>
              </a:defRPr>
            </a:lvl1pPr>
            <a:lvl2pPr marL="443798" indent="0">
              <a:buNone/>
              <a:defRPr sz="1588">
                <a:solidFill>
                  <a:schemeClr val="accent1"/>
                </a:solidFill>
              </a:defRPr>
            </a:lvl2pPr>
            <a:lvl3pPr marL="887596" indent="0">
              <a:buNone/>
              <a:defRPr sz="1588">
                <a:solidFill>
                  <a:schemeClr val="accent1"/>
                </a:solidFill>
              </a:defRPr>
            </a:lvl3pPr>
            <a:lvl4pPr marL="1331393" indent="0">
              <a:buNone/>
              <a:defRPr sz="1588">
                <a:solidFill>
                  <a:schemeClr val="accent1"/>
                </a:solidFill>
              </a:defRPr>
            </a:lvl4pPr>
            <a:lvl5pPr marL="1775191" indent="0">
              <a:buNone/>
              <a:defRPr sz="1588">
                <a:solidFill>
                  <a:schemeClr val="accent1"/>
                </a:solidFill>
              </a:defRPr>
            </a:lvl5pPr>
          </a:lstStyle>
          <a:p>
            <a:pPr lvl="0"/>
            <a:r>
              <a:rPr lang="en-US"/>
              <a:t>— Quote Attribute / Attribution Detail</a:t>
            </a:r>
          </a:p>
        </p:txBody>
      </p:sp>
      <p:pic>
        <p:nvPicPr>
          <p:cNvPr id="9" name="Picture 8">
            <a:extLst>
              <a:ext uri="{FF2B5EF4-FFF2-40B4-BE49-F238E27FC236}">
                <a16:creationId xmlns:a16="http://schemas.microsoft.com/office/drawing/2014/main" id="{7AC8968E-4BE9-26FE-C10F-8363598531A4}"/>
              </a:ext>
            </a:extLst>
          </p:cNvPr>
          <p:cNvPicPr>
            <a:picLocks noChangeAspect="1"/>
          </p:cNvPicPr>
          <p:nvPr/>
        </p:nvPicPr>
        <p:blipFill>
          <a:blip r:embed="rId2"/>
          <a:stretch>
            <a:fillRect/>
          </a:stretch>
        </p:blipFill>
        <p:spPr>
          <a:xfrm>
            <a:off x="11682025" y="5707666"/>
            <a:ext cx="340015" cy="486278"/>
          </a:xfrm>
          <a:prstGeom prst="rect">
            <a:avLst/>
          </a:prstGeom>
        </p:spPr>
      </p:pic>
      <p:pic>
        <p:nvPicPr>
          <p:cNvPr id="10" name="Picture 9">
            <a:extLst>
              <a:ext uri="{FF2B5EF4-FFF2-40B4-BE49-F238E27FC236}">
                <a16:creationId xmlns:a16="http://schemas.microsoft.com/office/drawing/2014/main" id="{1F054E59-DF6E-6872-9F32-3D929113BD4F}"/>
              </a:ext>
            </a:extLst>
          </p:cNvPr>
          <p:cNvPicPr>
            <a:picLocks noChangeAspect="1"/>
          </p:cNvPicPr>
          <p:nvPr/>
        </p:nvPicPr>
        <p:blipFill>
          <a:blip r:embed="rId3"/>
          <a:stretch>
            <a:fillRect/>
          </a:stretch>
        </p:blipFill>
        <p:spPr>
          <a:xfrm>
            <a:off x="231872" y="5707666"/>
            <a:ext cx="544998" cy="452116"/>
          </a:xfrm>
          <a:prstGeom prst="rect">
            <a:avLst/>
          </a:prstGeom>
        </p:spPr>
      </p:pic>
      <p:sp>
        <p:nvSpPr>
          <p:cNvPr id="11" name="TextBox 10">
            <a:extLst>
              <a:ext uri="{FF2B5EF4-FFF2-40B4-BE49-F238E27FC236}">
                <a16:creationId xmlns:a16="http://schemas.microsoft.com/office/drawing/2014/main" id="{9D6386A5-8E5F-CA0D-C93A-DA18F0D67870}"/>
              </a:ext>
            </a:extLst>
          </p:cNvPr>
          <p:cNvSpPr txBox="1"/>
          <p:nvPr/>
        </p:nvSpPr>
        <p:spPr>
          <a:xfrm>
            <a:off x="99986" y="125701"/>
            <a:ext cx="2150627" cy="282385"/>
          </a:xfrm>
          <a:prstGeom prst="rect">
            <a:avLst/>
          </a:prstGeom>
          <a:noFill/>
        </p:spPr>
        <p:txBody>
          <a:bodyPr wrap="square" rtlCol="0">
            <a:spAutoFit/>
          </a:bodyPr>
          <a:lstStyle/>
          <a:p>
            <a:r>
              <a:rPr lang="en-US" sz="1235" b="0" i="0">
                <a:solidFill>
                  <a:schemeClr val="bg1"/>
                </a:solidFill>
                <a:latin typeface="Arial" panose="020B0604020202020204" pitchFamily="34" charset="0"/>
                <a:ea typeface="GT Flexa Condensed Medium" pitchFamily="2" charset="77"/>
                <a:cs typeface="Arial" panose="020B0604020202020204" pitchFamily="34" charset="0"/>
              </a:rPr>
              <a:t>SAM HOUSTON</a:t>
            </a:r>
          </a:p>
        </p:txBody>
      </p:sp>
      <p:sp>
        <p:nvSpPr>
          <p:cNvPr id="12" name="TextBox 11">
            <a:extLst>
              <a:ext uri="{FF2B5EF4-FFF2-40B4-BE49-F238E27FC236}">
                <a16:creationId xmlns:a16="http://schemas.microsoft.com/office/drawing/2014/main" id="{ADAFDBFE-5336-B674-5D4E-E713882BA64F}"/>
              </a:ext>
            </a:extLst>
          </p:cNvPr>
          <p:cNvSpPr txBox="1"/>
          <p:nvPr/>
        </p:nvSpPr>
        <p:spPr>
          <a:xfrm>
            <a:off x="9044916" y="125701"/>
            <a:ext cx="3102261" cy="282385"/>
          </a:xfrm>
          <a:prstGeom prst="rect">
            <a:avLst/>
          </a:prstGeom>
          <a:noFill/>
        </p:spPr>
        <p:txBody>
          <a:bodyPr wrap="square" rtlCol="0">
            <a:spAutoFit/>
          </a:bodyPr>
          <a:lstStyle/>
          <a:p>
            <a:pPr algn="r"/>
            <a:r>
              <a:rPr lang="en-US" sz="1235" b="0" i="0">
                <a:solidFill>
                  <a:schemeClr val="bg1"/>
                </a:solidFill>
                <a:latin typeface="Arial" panose="020B0604020202020204" pitchFamily="34" charset="0"/>
                <a:ea typeface="GT Flexa Condensed Medium" pitchFamily="2" charset="77"/>
                <a:cs typeface="Arial" panose="020B0604020202020204" pitchFamily="34" charset="0"/>
              </a:rPr>
              <a:t>STATE UNIVERSITY</a:t>
            </a:r>
          </a:p>
        </p:txBody>
      </p:sp>
      <p:sp>
        <p:nvSpPr>
          <p:cNvPr id="2" name="Footer Placeholder 17">
            <a:extLst>
              <a:ext uri="{FF2B5EF4-FFF2-40B4-BE49-F238E27FC236}">
                <a16:creationId xmlns:a16="http://schemas.microsoft.com/office/drawing/2014/main" id="{34AA262E-5F95-F532-C7DC-9CBB01B8DF70}"/>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312414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00 General — big quote blue">
    <p:bg>
      <p:bgPr>
        <a:solidFill>
          <a:srgbClr val="BCDDF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3232F3-4ED9-2FBA-1063-10F2531CD2BD}"/>
              </a:ext>
            </a:extLst>
          </p:cNvPr>
          <p:cNvPicPr>
            <a:picLocks noChangeAspect="1"/>
          </p:cNvPicPr>
          <p:nvPr/>
        </p:nvPicPr>
        <p:blipFill>
          <a:blip r:embed="rId2"/>
          <a:stretch>
            <a:fillRect/>
          </a:stretch>
        </p:blipFill>
        <p:spPr>
          <a:xfrm>
            <a:off x="11682024" y="5702217"/>
            <a:ext cx="340016" cy="486279"/>
          </a:xfrm>
          <a:prstGeom prst="rect">
            <a:avLst/>
          </a:prstGeom>
        </p:spPr>
      </p:pic>
      <p:sp>
        <p:nvSpPr>
          <p:cNvPr id="4" name="Title 1">
            <a:extLst>
              <a:ext uri="{FF2B5EF4-FFF2-40B4-BE49-F238E27FC236}">
                <a16:creationId xmlns:a16="http://schemas.microsoft.com/office/drawing/2014/main" id="{A7385AB5-8719-EB96-FF7C-DF8D003EA307}"/>
              </a:ext>
            </a:extLst>
          </p:cNvPr>
          <p:cNvSpPr>
            <a:spLocks noGrp="1"/>
          </p:cNvSpPr>
          <p:nvPr>
            <p:ph type="title" hasCustomPrompt="1"/>
          </p:nvPr>
        </p:nvSpPr>
        <p:spPr>
          <a:xfrm>
            <a:off x="721290" y="1624370"/>
            <a:ext cx="10378838" cy="2271042"/>
          </a:xfrm>
          <a:prstGeom prst="rect">
            <a:avLst/>
          </a:prstGeom>
        </p:spPr>
        <p:txBody>
          <a:bodyPr>
            <a:noAutofit/>
          </a:bodyPr>
          <a:lstStyle>
            <a:lvl1pPr>
              <a:defRPr sz="4236" b="0" i="0">
                <a:solidFill>
                  <a:srgbClr val="004853"/>
                </a:solidFill>
                <a:latin typeface="Impact" panose="020B0806030902050204" pitchFamily="34" charset="0"/>
                <a:ea typeface="GT Flexa Condensed Medium" pitchFamily="2" charset="77"/>
                <a:cs typeface="GT Flexa Condensed Medium" pitchFamily="2" charset="77"/>
              </a:defRPr>
            </a:lvl1pPr>
          </a:lstStyle>
          <a:p>
            <a:r>
              <a:rPr lang="en-US"/>
              <a:t>THIS IS A BIG QUOTE. PROBABLY 2-3 LINES OF </a:t>
            </a:r>
            <a:br>
              <a:rPr lang="en-US"/>
            </a:br>
            <a:r>
              <a:rPr lang="en-US"/>
              <a:t>TEXT — AVOID DOING MORE THAN THAT AND RESERVE THIS SLIDE’S USE FOR BIG IMPACTFUL STATEMENTS. (IN ALL CAPS)</a:t>
            </a:r>
          </a:p>
        </p:txBody>
      </p:sp>
      <p:sp>
        <p:nvSpPr>
          <p:cNvPr id="5" name="Text Placeholder 3">
            <a:extLst>
              <a:ext uri="{FF2B5EF4-FFF2-40B4-BE49-F238E27FC236}">
                <a16:creationId xmlns:a16="http://schemas.microsoft.com/office/drawing/2014/main" id="{89058682-4ECC-C2D0-10F3-668399AF9494}"/>
              </a:ext>
            </a:extLst>
          </p:cNvPr>
          <p:cNvSpPr>
            <a:spLocks noGrp="1"/>
          </p:cNvSpPr>
          <p:nvPr>
            <p:ph type="body" sz="quarter" idx="44" hasCustomPrompt="1"/>
          </p:nvPr>
        </p:nvSpPr>
        <p:spPr>
          <a:xfrm>
            <a:off x="791435" y="4332428"/>
            <a:ext cx="5681382" cy="251977"/>
          </a:xfrm>
        </p:spPr>
        <p:txBody>
          <a:bodyPr>
            <a:noAutofit/>
          </a:bodyPr>
          <a:lstStyle>
            <a:lvl1pPr marL="0" indent="0">
              <a:buNone/>
              <a:defRPr sz="1588">
                <a:solidFill>
                  <a:srgbClr val="004853"/>
                </a:solidFill>
              </a:defRPr>
            </a:lvl1pPr>
            <a:lvl2pPr marL="443798" indent="0">
              <a:buNone/>
              <a:defRPr sz="1588">
                <a:solidFill>
                  <a:schemeClr val="accent1"/>
                </a:solidFill>
              </a:defRPr>
            </a:lvl2pPr>
            <a:lvl3pPr marL="887596" indent="0">
              <a:buNone/>
              <a:defRPr sz="1588">
                <a:solidFill>
                  <a:schemeClr val="accent1"/>
                </a:solidFill>
              </a:defRPr>
            </a:lvl3pPr>
            <a:lvl4pPr marL="1331393" indent="0">
              <a:buNone/>
              <a:defRPr sz="1588">
                <a:solidFill>
                  <a:schemeClr val="accent1"/>
                </a:solidFill>
              </a:defRPr>
            </a:lvl4pPr>
            <a:lvl5pPr marL="1775191" indent="0">
              <a:buNone/>
              <a:defRPr sz="1588">
                <a:solidFill>
                  <a:schemeClr val="accent1"/>
                </a:solidFill>
              </a:defRPr>
            </a:lvl5pPr>
          </a:lstStyle>
          <a:p>
            <a:pPr lvl="0"/>
            <a:r>
              <a:rPr lang="en-US"/>
              <a:t>— Quote Attribute / Attribution Detail</a:t>
            </a:r>
          </a:p>
        </p:txBody>
      </p:sp>
      <p:pic>
        <p:nvPicPr>
          <p:cNvPr id="9" name="Picture 8">
            <a:extLst>
              <a:ext uri="{FF2B5EF4-FFF2-40B4-BE49-F238E27FC236}">
                <a16:creationId xmlns:a16="http://schemas.microsoft.com/office/drawing/2014/main" id="{ACF79D21-8E28-364A-8DAD-753B007CF8A1}"/>
              </a:ext>
            </a:extLst>
          </p:cNvPr>
          <p:cNvPicPr>
            <a:picLocks noChangeAspect="1"/>
          </p:cNvPicPr>
          <p:nvPr/>
        </p:nvPicPr>
        <p:blipFill>
          <a:blip r:embed="rId3"/>
          <a:stretch>
            <a:fillRect/>
          </a:stretch>
        </p:blipFill>
        <p:spPr>
          <a:xfrm>
            <a:off x="205256" y="5659912"/>
            <a:ext cx="586179" cy="486279"/>
          </a:xfrm>
          <a:prstGeom prst="rect">
            <a:avLst/>
          </a:prstGeom>
        </p:spPr>
      </p:pic>
      <p:sp>
        <p:nvSpPr>
          <p:cNvPr id="3" name="TextBox 2">
            <a:extLst>
              <a:ext uri="{FF2B5EF4-FFF2-40B4-BE49-F238E27FC236}">
                <a16:creationId xmlns:a16="http://schemas.microsoft.com/office/drawing/2014/main" id="{D6C74677-E724-97E9-0DE7-2D93AB278DEA}"/>
              </a:ext>
            </a:extLst>
          </p:cNvPr>
          <p:cNvSpPr txBox="1"/>
          <p:nvPr/>
        </p:nvSpPr>
        <p:spPr>
          <a:xfrm>
            <a:off x="99986" y="125701"/>
            <a:ext cx="2150627" cy="282385"/>
          </a:xfrm>
          <a:prstGeom prst="rect">
            <a:avLst/>
          </a:prstGeom>
          <a:noFill/>
        </p:spPr>
        <p:txBody>
          <a:bodyPr wrap="square" rtlCol="0">
            <a:spAutoFit/>
          </a:bodyPr>
          <a:lstStyle/>
          <a:p>
            <a:r>
              <a:rPr lang="en-US" sz="1235" b="0" i="0">
                <a:solidFill>
                  <a:srgbClr val="004853"/>
                </a:solidFill>
                <a:latin typeface="Arial" panose="020B0604020202020204" pitchFamily="34" charset="0"/>
                <a:ea typeface="GT Flexa Condensed Medium" pitchFamily="2" charset="77"/>
                <a:cs typeface="Arial" panose="020B0604020202020204" pitchFamily="34" charset="0"/>
              </a:rPr>
              <a:t>SAM HOUSTON</a:t>
            </a:r>
          </a:p>
        </p:txBody>
      </p:sp>
      <p:sp>
        <p:nvSpPr>
          <p:cNvPr id="7" name="TextBox 6">
            <a:extLst>
              <a:ext uri="{FF2B5EF4-FFF2-40B4-BE49-F238E27FC236}">
                <a16:creationId xmlns:a16="http://schemas.microsoft.com/office/drawing/2014/main" id="{B9927C70-F973-062B-BE70-B1582440AA04}"/>
              </a:ext>
            </a:extLst>
          </p:cNvPr>
          <p:cNvSpPr txBox="1"/>
          <p:nvPr/>
        </p:nvSpPr>
        <p:spPr>
          <a:xfrm>
            <a:off x="9044916" y="125701"/>
            <a:ext cx="3102261" cy="282385"/>
          </a:xfrm>
          <a:prstGeom prst="rect">
            <a:avLst/>
          </a:prstGeom>
          <a:noFill/>
        </p:spPr>
        <p:txBody>
          <a:bodyPr wrap="square" rtlCol="0">
            <a:spAutoFit/>
          </a:bodyPr>
          <a:lstStyle/>
          <a:p>
            <a:pPr algn="r"/>
            <a:r>
              <a:rPr lang="en-US" sz="1235" b="0" i="0">
                <a:solidFill>
                  <a:srgbClr val="004853"/>
                </a:solidFill>
                <a:latin typeface="Arial" panose="020B0604020202020204" pitchFamily="34" charset="0"/>
                <a:ea typeface="GT Flexa Condensed Medium" pitchFamily="2" charset="77"/>
                <a:cs typeface="Arial" panose="020B0604020202020204" pitchFamily="34" charset="0"/>
              </a:rPr>
              <a:t>STATE UNIVERSITY</a:t>
            </a:r>
          </a:p>
        </p:txBody>
      </p:sp>
      <p:sp>
        <p:nvSpPr>
          <p:cNvPr id="2" name="Footer Placeholder 17">
            <a:extLst>
              <a:ext uri="{FF2B5EF4-FFF2-40B4-BE49-F238E27FC236}">
                <a16:creationId xmlns:a16="http://schemas.microsoft.com/office/drawing/2014/main" id="{38642421-2251-3C2E-967B-7CA9A24402A7}"/>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3775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00 Contents — Simple">
    <p:spTree>
      <p:nvGrpSpPr>
        <p:cNvPr id="1" name=""/>
        <p:cNvGrpSpPr/>
        <p:nvPr/>
      </p:nvGrpSpPr>
      <p:grpSpPr>
        <a:xfrm>
          <a:off x="0" y="0"/>
          <a:ext cx="0" cy="0"/>
          <a:chOff x="0" y="0"/>
          <a:chExt cx="0" cy="0"/>
        </a:xfrm>
      </p:grpSpPr>
      <p:sp>
        <p:nvSpPr>
          <p:cNvPr id="40" name="Picture Placeholder 6">
            <a:extLst>
              <a:ext uri="{FF2B5EF4-FFF2-40B4-BE49-F238E27FC236}">
                <a16:creationId xmlns:a16="http://schemas.microsoft.com/office/drawing/2014/main" id="{5D86F322-42D2-BA42-A413-80A1FB403496}"/>
              </a:ext>
            </a:extLst>
          </p:cNvPr>
          <p:cNvSpPr>
            <a:spLocks noGrp="1"/>
          </p:cNvSpPr>
          <p:nvPr>
            <p:ph type="pic" sz="quarter" idx="10"/>
          </p:nvPr>
        </p:nvSpPr>
        <p:spPr>
          <a:xfrm>
            <a:off x="6196997" y="962570"/>
            <a:ext cx="5995003" cy="5416101"/>
          </a:xfrm>
          <a:prstGeom prst="rect">
            <a:avLst/>
          </a:prstGeom>
        </p:spPr>
        <p:txBody>
          <a:bodyPr/>
          <a:lstStyle/>
          <a:p>
            <a:r>
              <a:rPr lang="en-US"/>
              <a:t>Click icon to add picture</a:t>
            </a:r>
          </a:p>
        </p:txBody>
      </p:sp>
      <p:sp>
        <p:nvSpPr>
          <p:cNvPr id="12" name="Text Placeholder 16">
            <a:extLst>
              <a:ext uri="{FF2B5EF4-FFF2-40B4-BE49-F238E27FC236}">
                <a16:creationId xmlns:a16="http://schemas.microsoft.com/office/drawing/2014/main" id="{7F46F1E6-AC47-5945-A602-9BDF9CA022BE}"/>
              </a:ext>
            </a:extLst>
          </p:cNvPr>
          <p:cNvSpPr>
            <a:spLocks noGrp="1"/>
          </p:cNvSpPr>
          <p:nvPr>
            <p:ph type="body" sz="quarter" idx="43" hasCustomPrompt="1"/>
          </p:nvPr>
        </p:nvSpPr>
        <p:spPr>
          <a:xfrm>
            <a:off x="416232" y="962927"/>
            <a:ext cx="637857" cy="5017070"/>
          </a:xfrm>
        </p:spPr>
        <p:txBody>
          <a:bodyPr>
            <a:normAutofit/>
          </a:bodyPr>
          <a:lstStyle>
            <a:lvl1pPr marL="0" marR="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sz="2118">
                <a:solidFill>
                  <a:srgbClr val="F66522"/>
                </a:solidFill>
                <a:latin typeface="Arial" panose="020B0604020202020204" pitchFamily="34" charset="0"/>
                <a:cs typeface="Arial" panose="020B0604020202020204" pitchFamily="34" charset="0"/>
              </a:defRPr>
            </a:lvl1pPr>
            <a:lvl2pPr marL="323068" indent="0">
              <a:buNone/>
              <a:defRPr>
                <a:solidFill>
                  <a:schemeClr val="accent1"/>
                </a:solidFill>
              </a:defRPr>
            </a:lvl2pPr>
            <a:lvl3pPr marL="646137" indent="0">
              <a:buNone/>
              <a:defRPr>
                <a:solidFill>
                  <a:schemeClr val="accent1"/>
                </a:solidFill>
              </a:defRPr>
            </a:lvl3pPr>
            <a:lvl4pPr marL="969203" indent="0">
              <a:buNone/>
              <a:defRPr>
                <a:solidFill>
                  <a:schemeClr val="accent1"/>
                </a:solidFill>
              </a:defRPr>
            </a:lvl4pPr>
            <a:lvl5pPr marL="1292272" indent="0">
              <a:buNone/>
              <a:defRPr>
                <a:solidFill>
                  <a:schemeClr val="accent1"/>
                </a:solidFill>
              </a:defRPr>
            </a:lvl5pPr>
          </a:lstStyle>
          <a:p>
            <a:pPr lvl="0"/>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xx</a:t>
            </a:r>
          </a:p>
        </p:txBody>
      </p:sp>
      <p:sp>
        <p:nvSpPr>
          <p:cNvPr id="13" name="Text Placeholder 2">
            <a:extLst>
              <a:ext uri="{FF2B5EF4-FFF2-40B4-BE49-F238E27FC236}">
                <a16:creationId xmlns:a16="http://schemas.microsoft.com/office/drawing/2014/main" id="{F991E405-3D74-DC4F-BEEE-6DFFC06CB4BF}"/>
              </a:ext>
            </a:extLst>
          </p:cNvPr>
          <p:cNvSpPr>
            <a:spLocks noGrp="1"/>
          </p:cNvSpPr>
          <p:nvPr>
            <p:ph type="body" sz="quarter" idx="14" hasCustomPrompt="1"/>
          </p:nvPr>
        </p:nvSpPr>
        <p:spPr>
          <a:xfrm>
            <a:off x="940631" y="962571"/>
            <a:ext cx="5125147" cy="5017429"/>
          </a:xfrm>
        </p:spPr>
        <p:txBody>
          <a:bodyPr>
            <a:normAutofit/>
          </a:bodyPr>
          <a:lstStyle>
            <a:lvl1pPr marL="0" marR="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sz="2118">
                <a:solidFill>
                  <a:srgbClr val="004853"/>
                </a:solidFill>
                <a:latin typeface="Arial" panose="020B0604020202020204" pitchFamily="34" charset="0"/>
                <a:cs typeface="Arial" panose="020B0604020202020204" pitchFamily="34" charset="0"/>
              </a:defRPr>
            </a:lvl1pPr>
            <a:lvl2pPr marL="323068" indent="0">
              <a:buNone/>
              <a:defRPr sz="2471">
                <a:solidFill>
                  <a:schemeClr val="tx1"/>
                </a:solidFill>
              </a:defRPr>
            </a:lvl2pPr>
            <a:lvl3pPr marL="646137" indent="0">
              <a:buNone/>
              <a:defRPr sz="2471">
                <a:solidFill>
                  <a:schemeClr val="tx1"/>
                </a:solidFill>
              </a:defRPr>
            </a:lvl3pPr>
            <a:lvl4pPr marL="969203" indent="0">
              <a:buNone/>
              <a:defRPr sz="2471">
                <a:solidFill>
                  <a:schemeClr val="tx1"/>
                </a:solidFill>
              </a:defRPr>
            </a:lvl4pPr>
            <a:lvl5pPr marL="1292272" indent="0">
              <a:buNone/>
              <a:defRPr sz="2471">
                <a:solidFill>
                  <a:schemeClr val="tx1"/>
                </a:solidFill>
              </a:defRPr>
            </a:lvl5pPr>
          </a:lstStyle>
          <a:p>
            <a:pPr lvl="0"/>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a:p>
            <a:pPr marL="0" marR="0" lvl="0" indent="0" algn="l" defTabSz="646137" rtl="0" eaLnBrk="1" fontAlgn="auto" latinLnBrk="0" hangingPunct="1">
              <a:lnSpc>
                <a:spcPts val="3177"/>
              </a:lnSpc>
              <a:spcBef>
                <a:spcPts val="0"/>
              </a:spcBef>
              <a:spcAft>
                <a:spcPts val="0"/>
              </a:spcAft>
              <a:buClr>
                <a:schemeClr val="accent1"/>
              </a:buClr>
              <a:buSzTx/>
              <a:buFont typeface="Arial" panose="020B0604020202020204" pitchFamily="34" charset="0"/>
              <a:buNone/>
              <a:tabLst/>
              <a:defRPr/>
            </a:pPr>
            <a:r>
              <a:rPr lang="en-US"/>
              <a:t>Lorem Ipsum</a:t>
            </a:r>
          </a:p>
        </p:txBody>
      </p:sp>
      <p:sp>
        <p:nvSpPr>
          <p:cNvPr id="3" name="Text Placeholder 4">
            <a:extLst>
              <a:ext uri="{FF2B5EF4-FFF2-40B4-BE49-F238E27FC236}">
                <a16:creationId xmlns:a16="http://schemas.microsoft.com/office/drawing/2014/main" id="{4DB9FDD3-D1F4-CB6D-E180-293A8A710D71}"/>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cxnSp>
        <p:nvCxnSpPr>
          <p:cNvPr id="4" name="Straight Connector 3">
            <a:extLst>
              <a:ext uri="{FF2B5EF4-FFF2-40B4-BE49-F238E27FC236}">
                <a16:creationId xmlns:a16="http://schemas.microsoft.com/office/drawing/2014/main" id="{7F10EE5E-6297-8206-26C3-A4C0AC09FE86}"/>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Footer Placeholder 17">
            <a:extLst>
              <a:ext uri="{FF2B5EF4-FFF2-40B4-BE49-F238E27FC236}">
                <a16:creationId xmlns:a16="http://schemas.microsoft.com/office/drawing/2014/main" id="{A440EF65-D538-C03B-9AA3-D86FC1EFF5A0}"/>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945544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61937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65550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8/22/2025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9986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00 Divider 1">
    <p:bg>
      <p:bgPr>
        <a:solidFill>
          <a:srgbClr val="004853"/>
        </a:solidFill>
        <a:effectLst/>
      </p:bgPr>
    </p:bg>
    <p:spTree>
      <p:nvGrpSpPr>
        <p:cNvPr id="1" name=""/>
        <p:cNvGrpSpPr/>
        <p:nvPr/>
      </p:nvGrpSpPr>
      <p:grpSpPr>
        <a:xfrm>
          <a:off x="0" y="0"/>
          <a:ext cx="0" cy="0"/>
          <a:chOff x="0" y="0"/>
          <a:chExt cx="0" cy="0"/>
        </a:xfrm>
      </p:grpSpPr>
      <p:sp>
        <p:nvSpPr>
          <p:cNvPr id="25" name="Text Placeholder 8">
            <a:extLst>
              <a:ext uri="{FF2B5EF4-FFF2-40B4-BE49-F238E27FC236}">
                <a16:creationId xmlns:a16="http://schemas.microsoft.com/office/drawing/2014/main" id="{526FCC5B-260A-EF4E-A39D-A9F7AB155A03}"/>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chemeClr val="bg1"/>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9" name="Text Placeholder 6">
            <a:extLst>
              <a:ext uri="{FF2B5EF4-FFF2-40B4-BE49-F238E27FC236}">
                <a16:creationId xmlns:a16="http://schemas.microsoft.com/office/drawing/2014/main" id="{A451D153-4C72-BF44-BDC1-DBBC36DE83C8}"/>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chemeClr val="bg1"/>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66370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00 Divider 1">
    <p:bg>
      <p:bgPr>
        <a:solidFill>
          <a:srgbClr val="EFE5D7"/>
        </a:solidFill>
        <a:effectLst/>
      </p:bgPr>
    </p:bg>
    <p:spTree>
      <p:nvGrpSpPr>
        <p:cNvPr id="1" name=""/>
        <p:cNvGrpSpPr/>
        <p:nvPr/>
      </p:nvGrpSpPr>
      <p:grpSpPr>
        <a:xfrm>
          <a:off x="0" y="0"/>
          <a:ext cx="0" cy="0"/>
          <a:chOff x="0" y="0"/>
          <a:chExt cx="0" cy="0"/>
        </a:xfrm>
      </p:grpSpPr>
      <p:sp>
        <p:nvSpPr>
          <p:cNvPr id="25" name="Text Placeholder 8">
            <a:extLst>
              <a:ext uri="{FF2B5EF4-FFF2-40B4-BE49-F238E27FC236}">
                <a16:creationId xmlns:a16="http://schemas.microsoft.com/office/drawing/2014/main" id="{526FCC5B-260A-EF4E-A39D-A9F7AB155A03}"/>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rgbClr val="004853"/>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9" name="Text Placeholder 6">
            <a:extLst>
              <a:ext uri="{FF2B5EF4-FFF2-40B4-BE49-F238E27FC236}">
                <a16:creationId xmlns:a16="http://schemas.microsoft.com/office/drawing/2014/main" id="{A451D153-4C72-BF44-BDC1-DBBC36DE83C8}"/>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rgbClr val="004853"/>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277101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8_00 Divider 1">
    <p:bg>
      <p:bgPr>
        <a:solidFill>
          <a:srgbClr val="BCDDF6"/>
        </a:solidFill>
        <a:effectLst/>
      </p:bgPr>
    </p:bg>
    <p:spTree>
      <p:nvGrpSpPr>
        <p:cNvPr id="1" name=""/>
        <p:cNvGrpSpPr/>
        <p:nvPr/>
      </p:nvGrpSpPr>
      <p:grpSpPr>
        <a:xfrm>
          <a:off x="0" y="0"/>
          <a:ext cx="0" cy="0"/>
          <a:chOff x="0" y="0"/>
          <a:chExt cx="0" cy="0"/>
        </a:xfrm>
      </p:grpSpPr>
      <p:sp>
        <p:nvSpPr>
          <p:cNvPr id="25" name="Text Placeholder 8">
            <a:extLst>
              <a:ext uri="{FF2B5EF4-FFF2-40B4-BE49-F238E27FC236}">
                <a16:creationId xmlns:a16="http://schemas.microsoft.com/office/drawing/2014/main" id="{526FCC5B-260A-EF4E-A39D-A9F7AB155A03}"/>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rgbClr val="004853"/>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9" name="Text Placeholder 6">
            <a:extLst>
              <a:ext uri="{FF2B5EF4-FFF2-40B4-BE49-F238E27FC236}">
                <a16:creationId xmlns:a16="http://schemas.microsoft.com/office/drawing/2014/main" id="{A451D153-4C72-BF44-BDC1-DBBC36DE83C8}"/>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rgbClr val="004853"/>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66519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9_00 Divider 1">
    <p:bg>
      <p:bgPr>
        <a:solidFill>
          <a:srgbClr val="465C79"/>
        </a:solidFill>
        <a:effectLst/>
      </p:bgPr>
    </p:bg>
    <p:spTree>
      <p:nvGrpSpPr>
        <p:cNvPr id="1" name=""/>
        <p:cNvGrpSpPr/>
        <p:nvPr/>
      </p:nvGrpSpPr>
      <p:grpSpPr>
        <a:xfrm>
          <a:off x="0" y="0"/>
          <a:ext cx="0" cy="0"/>
          <a:chOff x="0" y="0"/>
          <a:chExt cx="0" cy="0"/>
        </a:xfrm>
      </p:grpSpPr>
      <p:sp>
        <p:nvSpPr>
          <p:cNvPr id="25" name="Text Placeholder 8">
            <a:extLst>
              <a:ext uri="{FF2B5EF4-FFF2-40B4-BE49-F238E27FC236}">
                <a16:creationId xmlns:a16="http://schemas.microsoft.com/office/drawing/2014/main" id="{526FCC5B-260A-EF4E-A39D-A9F7AB155A03}"/>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chemeClr val="bg1"/>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9" name="Text Placeholder 6">
            <a:extLst>
              <a:ext uri="{FF2B5EF4-FFF2-40B4-BE49-F238E27FC236}">
                <a16:creationId xmlns:a16="http://schemas.microsoft.com/office/drawing/2014/main" id="{A451D153-4C72-BF44-BDC1-DBBC36DE83C8}"/>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chemeClr val="bg1"/>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389218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00 Divider 1">
    <p:bg>
      <p:bgPr>
        <a:solidFill>
          <a:srgbClr val="00485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E2BAF67-643B-5B92-5CB8-FACE56035083}"/>
              </a:ext>
            </a:extLst>
          </p:cNvPr>
          <p:cNvSpPr>
            <a:spLocks noGrp="1"/>
          </p:cNvSpPr>
          <p:nvPr>
            <p:ph type="pic" sz="quarter" idx="13"/>
          </p:nvPr>
        </p:nvSpPr>
        <p:spPr>
          <a:xfrm>
            <a:off x="230722" y="249331"/>
            <a:ext cx="11756371" cy="5878886"/>
          </a:xfrm>
        </p:spPr>
        <p:txBody>
          <a:bodyPr/>
          <a:lstStyle>
            <a:lvl1pPr>
              <a:defRPr>
                <a:solidFill>
                  <a:schemeClr val="bg1"/>
                </a:solidFill>
              </a:defRPr>
            </a:lvl1pPr>
          </a:lstStyle>
          <a:p>
            <a:r>
              <a:rPr lang="en-US"/>
              <a:t>Click icon to add picture</a:t>
            </a:r>
          </a:p>
        </p:txBody>
      </p:sp>
      <p:sp>
        <p:nvSpPr>
          <p:cNvPr id="5" name="Rectangle 4">
            <a:extLst>
              <a:ext uri="{FF2B5EF4-FFF2-40B4-BE49-F238E27FC236}">
                <a16:creationId xmlns:a16="http://schemas.microsoft.com/office/drawing/2014/main" id="{C5BF22D5-1054-6E8D-3FB1-56BAB2BC7C11}"/>
              </a:ext>
            </a:extLst>
          </p:cNvPr>
          <p:cNvSpPr/>
          <p:nvPr/>
        </p:nvSpPr>
        <p:spPr>
          <a:xfrm>
            <a:off x="230721" y="249331"/>
            <a:ext cx="6915430" cy="5878886"/>
          </a:xfrm>
          <a:prstGeom prst="rect">
            <a:avLst/>
          </a:prstGeom>
          <a:gradFill flip="none" rotWithShape="1">
            <a:gsLst>
              <a:gs pos="0">
                <a:srgbClr val="004853"/>
              </a:gs>
              <a:gs pos="100000">
                <a:srgbClr val="004853">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Text Placeholder 8">
            <a:extLst>
              <a:ext uri="{FF2B5EF4-FFF2-40B4-BE49-F238E27FC236}">
                <a16:creationId xmlns:a16="http://schemas.microsoft.com/office/drawing/2014/main" id="{06FE27E2-664C-0AF5-F77C-BF322617D8E7}"/>
              </a:ext>
            </a:extLst>
          </p:cNvPr>
          <p:cNvSpPr>
            <a:spLocks noGrp="1"/>
          </p:cNvSpPr>
          <p:nvPr>
            <p:ph type="body" sz="quarter" idx="12" hasCustomPrompt="1"/>
          </p:nvPr>
        </p:nvSpPr>
        <p:spPr>
          <a:xfrm>
            <a:off x="508817" y="642344"/>
            <a:ext cx="2925546" cy="242328"/>
          </a:xfrm>
          <a:prstGeom prst="rect">
            <a:avLst/>
          </a:prstGeom>
        </p:spPr>
        <p:txBody>
          <a:bodyPr>
            <a:noAutofit/>
          </a:bodyPr>
          <a:lstStyle>
            <a:lvl1pPr marL="0" indent="0">
              <a:buNone/>
              <a:tabLst>
                <a:tab pos="1905102" algn="l"/>
              </a:tabLst>
              <a:defRPr sz="1588" b="0" i="0" u="none" baseline="0">
                <a:solidFill>
                  <a:schemeClr val="bg1"/>
                </a:solidFill>
                <a:uFill>
                  <a:solidFill>
                    <a:schemeClr val="accent1"/>
                  </a:solidFill>
                </a:uFill>
                <a:latin typeface="Arial" panose="020B0604020202020204" pitchFamily="34" charset="0"/>
                <a:ea typeface="GT Flexa Expanded Regular" pitchFamily="2" charset="77"/>
                <a:cs typeface="Arial" panose="020B0604020202020204" pitchFamily="34" charset="0"/>
              </a:defRPr>
            </a:lvl1pPr>
            <a:lvl2pPr marL="443787" indent="0">
              <a:buNone/>
              <a:defRPr sz="1588"/>
            </a:lvl2pPr>
            <a:lvl3pPr marL="887575" indent="0">
              <a:buNone/>
              <a:defRPr sz="1588"/>
            </a:lvl3pPr>
            <a:lvl4pPr marL="1331362" indent="0">
              <a:buNone/>
              <a:defRPr sz="1588"/>
            </a:lvl4pPr>
            <a:lvl5pPr marL="1775149" indent="0">
              <a:buNone/>
              <a:defRPr sz="1588"/>
            </a:lvl5pPr>
          </a:lstStyle>
          <a:p>
            <a:pPr lvl="0"/>
            <a:r>
              <a:rPr lang="en-US"/>
              <a:t>Section 1.0 </a:t>
            </a:r>
          </a:p>
        </p:txBody>
      </p:sp>
      <p:sp>
        <p:nvSpPr>
          <p:cNvPr id="7" name="Text Placeholder 6">
            <a:extLst>
              <a:ext uri="{FF2B5EF4-FFF2-40B4-BE49-F238E27FC236}">
                <a16:creationId xmlns:a16="http://schemas.microsoft.com/office/drawing/2014/main" id="{F93A23E1-D96B-87A3-3153-9610834CE04E}"/>
              </a:ext>
            </a:extLst>
          </p:cNvPr>
          <p:cNvSpPr>
            <a:spLocks noGrp="1"/>
          </p:cNvSpPr>
          <p:nvPr>
            <p:ph type="body" sz="quarter" idx="11" hasCustomPrompt="1"/>
          </p:nvPr>
        </p:nvSpPr>
        <p:spPr>
          <a:xfrm>
            <a:off x="492841" y="1184693"/>
            <a:ext cx="11528470" cy="3763871"/>
          </a:xfrm>
          <a:prstGeom prst="rect">
            <a:avLst/>
          </a:prstGeom>
        </p:spPr>
        <p:txBody>
          <a:bodyPr>
            <a:noAutofit/>
          </a:bodyPr>
          <a:lstStyle>
            <a:lvl1pPr marL="0" indent="0">
              <a:lnSpc>
                <a:spcPts val="10589"/>
              </a:lnSpc>
              <a:spcBef>
                <a:spcPts val="0"/>
              </a:spcBef>
              <a:buNone/>
              <a:defRPr sz="10589" b="0" i="0">
                <a:solidFill>
                  <a:schemeClr val="bg1"/>
                </a:solidFill>
                <a:latin typeface="Impact" panose="020B0806030902050204" pitchFamily="34" charset="0"/>
                <a:ea typeface="GT Flexa X Compressed Medium" pitchFamily="2" charset="77"/>
                <a:cs typeface="GT Flexa X Compressed Medium" pitchFamily="2" charset="77"/>
              </a:defRPr>
            </a:lvl1pPr>
          </a:lstStyle>
          <a:p>
            <a:pPr lvl="0"/>
            <a:r>
              <a:rPr lang="en-US"/>
              <a:t>SECTION TITLE </a:t>
            </a:r>
            <a:br>
              <a:rPr lang="en-US"/>
            </a:br>
            <a:r>
              <a:rPr lang="en-US"/>
              <a:t>TWO LINES</a:t>
            </a:r>
          </a:p>
        </p:txBody>
      </p:sp>
    </p:spTree>
    <p:extLst>
      <p:ext uri="{BB962C8B-B14F-4D97-AF65-F5344CB8AC3E}">
        <p14:creationId xmlns:p14="http://schemas.microsoft.com/office/powerpoint/2010/main" val="2765431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00 General — 1 col text">
    <p:spTree>
      <p:nvGrpSpPr>
        <p:cNvPr id="1" name=""/>
        <p:cNvGrpSpPr/>
        <p:nvPr/>
      </p:nvGrpSpPr>
      <p:grpSpPr>
        <a:xfrm>
          <a:off x="0" y="0"/>
          <a:ext cx="0" cy="0"/>
          <a:chOff x="0" y="0"/>
          <a:chExt cx="0" cy="0"/>
        </a:xfrm>
      </p:grpSpPr>
      <p:sp>
        <p:nvSpPr>
          <p:cNvPr id="20" name="Text Placeholder 27">
            <a:extLst>
              <a:ext uri="{FF2B5EF4-FFF2-40B4-BE49-F238E27FC236}">
                <a16:creationId xmlns:a16="http://schemas.microsoft.com/office/drawing/2014/main" id="{6691F917-43EB-FB4D-BE27-FB1A8F35F240}"/>
              </a:ext>
            </a:extLst>
          </p:cNvPr>
          <p:cNvSpPr>
            <a:spLocks noGrp="1"/>
          </p:cNvSpPr>
          <p:nvPr>
            <p:ph type="body" sz="quarter" idx="14" hasCustomPrompt="1"/>
          </p:nvPr>
        </p:nvSpPr>
        <p:spPr>
          <a:xfrm>
            <a:off x="332646" y="1959790"/>
            <a:ext cx="11411119" cy="3956916"/>
          </a:xfrm>
          <a:prstGeom prst="rect">
            <a:avLst/>
          </a:prstGeom>
        </p:spPr>
        <p:txBody>
          <a:bodyPr>
            <a:noAutofit/>
          </a:bodyPr>
          <a:lstStyle>
            <a:lvl1pPr marL="0" indent="0">
              <a:lnSpc>
                <a:spcPct val="100000"/>
              </a:lnSpc>
              <a:buNone/>
              <a:defRPr lang="en-US" sz="1765" b="0" i="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a:t>
            </a:r>
          </a:p>
        </p:txBody>
      </p:sp>
      <p:cxnSp>
        <p:nvCxnSpPr>
          <p:cNvPr id="21" name="Straight Connector 20">
            <a:extLst>
              <a:ext uri="{FF2B5EF4-FFF2-40B4-BE49-F238E27FC236}">
                <a16:creationId xmlns:a16="http://schemas.microsoft.com/office/drawing/2014/main" id="{DFF349B6-855D-2F4D-9836-ACFA630A1416}"/>
              </a:ext>
            </a:extLst>
          </p:cNvPr>
          <p:cNvCxnSpPr>
            <a:cxnSpLocks/>
          </p:cNvCxnSpPr>
          <p:nvPr/>
        </p:nvCxnSpPr>
        <p:spPr>
          <a:xfrm>
            <a:off x="403468" y="1862504"/>
            <a:ext cx="1134029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9D1819-7602-FF4D-AA3E-E7CBC91E10C4}"/>
              </a:ext>
            </a:extLst>
          </p:cNvPr>
          <p:cNvCxnSpPr>
            <a:cxnSpLocks/>
          </p:cNvCxnSpPr>
          <p:nvPr/>
        </p:nvCxnSpPr>
        <p:spPr>
          <a:xfrm>
            <a:off x="403412" y="518672"/>
            <a:ext cx="11340353"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FA1FD2D-1B3D-3AFB-D9E2-E1988389A221}"/>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sp>
        <p:nvSpPr>
          <p:cNvPr id="3" name="Text Placeholder 4">
            <a:extLst>
              <a:ext uri="{FF2B5EF4-FFF2-40B4-BE49-F238E27FC236}">
                <a16:creationId xmlns:a16="http://schemas.microsoft.com/office/drawing/2014/main" id="{ECBAB0BB-84A5-0987-993D-FE96D73BF4F8}"/>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Tree>
    <p:extLst>
      <p:ext uri="{BB962C8B-B14F-4D97-AF65-F5344CB8AC3E}">
        <p14:creationId xmlns:p14="http://schemas.microsoft.com/office/powerpoint/2010/main" val="173202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00 General — 1 col plus cover image">
    <p:spTree>
      <p:nvGrpSpPr>
        <p:cNvPr id="1" name=""/>
        <p:cNvGrpSpPr/>
        <p:nvPr/>
      </p:nvGrpSpPr>
      <p:grpSpPr>
        <a:xfrm>
          <a:off x="0" y="0"/>
          <a:ext cx="0" cy="0"/>
          <a:chOff x="0" y="0"/>
          <a:chExt cx="0" cy="0"/>
        </a:xfrm>
      </p:grpSpPr>
      <p:sp>
        <p:nvSpPr>
          <p:cNvPr id="69" name="Picture Placeholder 6">
            <a:extLst>
              <a:ext uri="{FF2B5EF4-FFF2-40B4-BE49-F238E27FC236}">
                <a16:creationId xmlns:a16="http://schemas.microsoft.com/office/drawing/2014/main" id="{00DF413C-FFF7-4D49-BEBB-7A54E01B145B}"/>
              </a:ext>
            </a:extLst>
          </p:cNvPr>
          <p:cNvSpPr>
            <a:spLocks noGrp="1"/>
          </p:cNvSpPr>
          <p:nvPr>
            <p:ph type="pic" sz="quarter" idx="10" hasCustomPrompt="1"/>
          </p:nvPr>
        </p:nvSpPr>
        <p:spPr>
          <a:xfrm>
            <a:off x="6196997" y="504265"/>
            <a:ext cx="5995003" cy="5874405"/>
          </a:xfrm>
          <a:prstGeom prst="rect">
            <a:avLst/>
          </a:prstGeom>
        </p:spPr>
        <p:txBody>
          <a:bodyPr/>
          <a:lstStyle>
            <a:lvl1pPr>
              <a:defRPr>
                <a:solidFill>
                  <a:srgbClr val="004853"/>
                </a:solidFill>
              </a:defRPr>
            </a:lvl1pPr>
          </a:lstStyle>
          <a:p>
            <a:r>
              <a:rPr lang="en-US"/>
              <a:t>Lifestyle Photo</a:t>
            </a:r>
          </a:p>
        </p:txBody>
      </p:sp>
      <p:sp>
        <p:nvSpPr>
          <p:cNvPr id="75" name="Text Placeholder 27">
            <a:extLst>
              <a:ext uri="{FF2B5EF4-FFF2-40B4-BE49-F238E27FC236}">
                <a16:creationId xmlns:a16="http://schemas.microsoft.com/office/drawing/2014/main" id="{5EB7D70F-6371-6449-A028-C39953189DE7}"/>
              </a:ext>
            </a:extLst>
          </p:cNvPr>
          <p:cNvSpPr>
            <a:spLocks noGrp="1"/>
          </p:cNvSpPr>
          <p:nvPr>
            <p:ph type="body" sz="quarter" idx="14" hasCustomPrompt="1"/>
          </p:nvPr>
        </p:nvSpPr>
        <p:spPr>
          <a:xfrm>
            <a:off x="332645" y="1954669"/>
            <a:ext cx="5680288" cy="647026"/>
          </a:xfrm>
          <a:prstGeom prst="rect">
            <a:avLst/>
          </a:prstGeom>
        </p:spPr>
        <p:txBody>
          <a:bodyPr>
            <a:noAutofit/>
          </a:bodyPr>
          <a:lstStyle>
            <a:lvl1pPr marL="0" indent="0">
              <a:lnSpc>
                <a:spcPct val="100000"/>
              </a:lnSpc>
              <a:buNone/>
              <a:defRPr lang="en-US" sz="1588" b="0" i="0" smtClean="0">
                <a:solidFill>
                  <a:srgbClr val="004853"/>
                </a:solidFill>
                <a:effectLst/>
                <a:latin typeface="Arial" panose="020B0604020202020204" pitchFamily="34" charset="0"/>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p>
        </p:txBody>
      </p:sp>
      <p:cxnSp>
        <p:nvCxnSpPr>
          <p:cNvPr id="76" name="Straight Connector 75">
            <a:extLst>
              <a:ext uri="{FF2B5EF4-FFF2-40B4-BE49-F238E27FC236}">
                <a16:creationId xmlns:a16="http://schemas.microsoft.com/office/drawing/2014/main" id="{AFBC35D8-CB06-0641-AC35-3C141DD651AD}"/>
              </a:ext>
            </a:extLst>
          </p:cNvPr>
          <p:cNvCxnSpPr>
            <a:cxnSpLocks/>
          </p:cNvCxnSpPr>
          <p:nvPr/>
        </p:nvCxnSpPr>
        <p:spPr>
          <a:xfrm>
            <a:off x="403467" y="1862504"/>
            <a:ext cx="559153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7" name="Text Placeholder 27">
            <a:extLst>
              <a:ext uri="{FF2B5EF4-FFF2-40B4-BE49-F238E27FC236}">
                <a16:creationId xmlns:a16="http://schemas.microsoft.com/office/drawing/2014/main" id="{9430F7E4-F5EB-9847-BDF4-20EBB8044FE1}"/>
              </a:ext>
            </a:extLst>
          </p:cNvPr>
          <p:cNvSpPr>
            <a:spLocks noGrp="1"/>
          </p:cNvSpPr>
          <p:nvPr>
            <p:ph type="body" sz="quarter" idx="15" hasCustomPrompt="1"/>
          </p:nvPr>
        </p:nvSpPr>
        <p:spPr>
          <a:xfrm>
            <a:off x="332645" y="2746891"/>
            <a:ext cx="5680288" cy="3166462"/>
          </a:xfrm>
          <a:prstGeom prst="rect">
            <a:avLst/>
          </a:prstGeom>
        </p:spPr>
        <p:txBody>
          <a:bodyPr>
            <a:noAutofit/>
          </a:bodyPr>
          <a:lstStyle>
            <a:lvl1pPr marL="0" indent="0">
              <a:lnSpc>
                <a:spcPct val="100000"/>
              </a:lnSpc>
              <a:buNone/>
              <a:defRPr lang="en-US" sz="1235" b="0" i="0" smtClean="0">
                <a:solidFill>
                  <a:schemeClr val="tx1"/>
                </a:solidFill>
                <a:effectLst/>
                <a:latin typeface="Arial" panose="020B0604020202020204" pitchFamily="34" charset="0"/>
                <a:ea typeface="GT America Light" pitchFamily="2" charset="77"/>
                <a:cs typeface="Arial" panose="020B0604020202020204" pitchFamily="34" charset="0"/>
              </a:defRPr>
            </a:lvl1pPr>
            <a:lvl2pPr marL="443787" indent="0">
              <a:buNone/>
              <a:defRPr sz="882"/>
            </a:lvl2pPr>
            <a:lvl3pPr marL="887575" indent="0">
              <a:buNone/>
              <a:defRPr sz="882"/>
            </a:lvl3pPr>
            <a:lvl4pPr marL="1331362" indent="0">
              <a:buNone/>
              <a:defRPr sz="882"/>
            </a:lvl4pPr>
            <a:lvl5pPr marL="1775149" indent="0">
              <a:buNone/>
              <a:defRPr sz="882"/>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Mauris</a:t>
            </a:r>
            <a:r>
              <a:rPr lang="en-US"/>
              <a:t> semper </a:t>
            </a:r>
            <a:r>
              <a:rPr lang="en-US" err="1"/>
              <a:t>mauris</a:t>
            </a:r>
            <a:r>
              <a:rPr lang="en-US"/>
              <a:t> </a:t>
            </a:r>
            <a:r>
              <a:rPr lang="en-US" err="1"/>
              <a:t>fringilla</a:t>
            </a:r>
            <a:r>
              <a:rPr lang="en-US"/>
              <a:t> </a:t>
            </a:r>
            <a:r>
              <a:rPr lang="en-US" err="1"/>
              <a:t>pellentesque</a:t>
            </a:r>
            <a:r>
              <a:rPr lang="en-US"/>
              <a:t> auctor. </a:t>
            </a:r>
            <a:r>
              <a:rPr lang="en-US" err="1"/>
              <a:t>Etiam</a:t>
            </a:r>
            <a:r>
              <a:rPr lang="en-US"/>
              <a:t> in </a:t>
            </a:r>
            <a:r>
              <a:rPr lang="en-US" err="1"/>
              <a:t>tempor</a:t>
            </a:r>
            <a:r>
              <a:rPr lang="en-US"/>
              <a:t> ipsum, vitae </a:t>
            </a:r>
            <a:r>
              <a:rPr lang="en-US" err="1"/>
              <a:t>eleifend</a:t>
            </a:r>
            <a:r>
              <a:rPr lang="en-US"/>
              <a:t> dui. Proin vel convallis </a:t>
            </a:r>
            <a:r>
              <a:rPr lang="en-US" err="1"/>
              <a:t>massa</a:t>
            </a:r>
            <a:r>
              <a:rPr lang="en-US"/>
              <a:t>. </a:t>
            </a:r>
            <a:r>
              <a:rPr lang="en-US" err="1"/>
              <a:t>Mauris</a:t>
            </a:r>
            <a:r>
              <a:rPr lang="en-US"/>
              <a:t> at </a:t>
            </a:r>
            <a:r>
              <a:rPr lang="en-US" err="1"/>
              <a:t>nunc</a:t>
            </a:r>
            <a:r>
              <a:rPr lang="en-US"/>
              <a:t> vitae </a:t>
            </a:r>
            <a:r>
              <a:rPr lang="en-US" err="1"/>
              <a:t>justo</a:t>
            </a:r>
            <a:r>
              <a:rPr lang="en-US"/>
              <a:t> </a:t>
            </a:r>
            <a:r>
              <a:rPr lang="en-US" err="1"/>
              <a:t>finibus</a:t>
            </a:r>
            <a:r>
              <a:rPr lang="en-US"/>
              <a:t> </a:t>
            </a:r>
            <a:r>
              <a:rPr lang="en-US" err="1"/>
              <a:t>efficitur</a:t>
            </a:r>
            <a:r>
              <a:rPr lang="en-US"/>
              <a:t> </a:t>
            </a:r>
            <a:r>
              <a:rPr lang="en-US" err="1"/>
              <a:t>ut</a:t>
            </a:r>
            <a:r>
              <a:rPr lang="en-US"/>
              <a:t> at </a:t>
            </a:r>
            <a:r>
              <a:rPr lang="en-US" err="1"/>
              <a:t>risus</a:t>
            </a:r>
            <a:r>
              <a:rPr lang="en-US"/>
              <a:t>. </a:t>
            </a:r>
            <a:r>
              <a:rPr lang="en-US" err="1"/>
              <a:t>Mauris</a:t>
            </a:r>
            <a:r>
              <a:rPr lang="en-US"/>
              <a:t> sit </a:t>
            </a:r>
            <a:r>
              <a:rPr lang="en-US" err="1"/>
              <a:t>amet</a:t>
            </a:r>
            <a:r>
              <a:rPr lang="en-US"/>
              <a:t> </a:t>
            </a:r>
            <a:r>
              <a:rPr lang="en-US" err="1"/>
              <a:t>neque</a:t>
            </a:r>
            <a:r>
              <a:rPr lang="en-US"/>
              <a:t> id </a:t>
            </a:r>
            <a:r>
              <a:rPr lang="en-US" err="1"/>
              <a:t>turpis</a:t>
            </a:r>
            <a:r>
              <a:rPr lang="en-US"/>
              <a:t> fermentum </a:t>
            </a:r>
            <a:r>
              <a:rPr lang="en-US" err="1"/>
              <a:t>elementum</a:t>
            </a:r>
            <a:r>
              <a:rPr lang="en-US"/>
              <a:t>. In </a:t>
            </a:r>
            <a:r>
              <a:rPr lang="en-US" err="1"/>
              <a:t>efficitur</a:t>
            </a:r>
            <a:r>
              <a:rPr lang="en-US"/>
              <a:t> sed </a:t>
            </a:r>
            <a:r>
              <a:rPr lang="en-US" err="1"/>
              <a:t>enim</a:t>
            </a:r>
            <a:r>
              <a:rPr lang="en-US"/>
              <a:t> vitae </a:t>
            </a:r>
            <a:r>
              <a:rPr lang="en-US" err="1"/>
              <a:t>egestas</a:t>
            </a:r>
            <a:r>
              <a:rPr lang="en-US"/>
              <a:t>. </a:t>
            </a:r>
            <a:r>
              <a:rPr lang="en-US" err="1"/>
              <a:t>Curabitur</a:t>
            </a:r>
            <a:r>
              <a:rPr lang="en-US"/>
              <a:t> </a:t>
            </a:r>
            <a:r>
              <a:rPr lang="en-US" err="1"/>
              <a:t>vulputate</a:t>
            </a:r>
            <a:r>
              <a:rPr lang="en-US"/>
              <a:t> nisi non </a:t>
            </a:r>
            <a:r>
              <a:rPr lang="en-US" err="1"/>
              <a:t>luctus</a:t>
            </a:r>
            <a:r>
              <a:rPr lang="en-US"/>
              <a:t> </a:t>
            </a:r>
            <a:r>
              <a:rPr lang="en-US" err="1"/>
              <a:t>rhoncus</a:t>
            </a:r>
            <a:r>
              <a:rPr lang="en-US"/>
              <a:t>. </a:t>
            </a:r>
            <a:r>
              <a:rPr lang="en-US" err="1"/>
              <a:t>Nullam</a:t>
            </a:r>
            <a:r>
              <a:rPr lang="en-US"/>
              <a:t> id </a:t>
            </a:r>
            <a:r>
              <a:rPr lang="en-US" err="1"/>
              <a:t>mauris</a:t>
            </a:r>
            <a:r>
              <a:rPr lang="en-US"/>
              <a:t> sem. </a:t>
            </a:r>
            <a:r>
              <a:rPr lang="en-US" err="1"/>
              <a:t>Nulla</a:t>
            </a:r>
            <a:r>
              <a:rPr lang="en-US"/>
              <a:t> dictum mi </a:t>
            </a:r>
            <a:r>
              <a:rPr lang="en-US" err="1"/>
              <a:t>massa</a:t>
            </a:r>
            <a:r>
              <a:rPr lang="en-US"/>
              <a:t>, </a:t>
            </a:r>
            <a:r>
              <a:rPr lang="en-US" err="1"/>
              <a:t>finibus</a:t>
            </a:r>
            <a:r>
              <a:rPr lang="en-US"/>
              <a:t> </a:t>
            </a:r>
            <a:r>
              <a:rPr lang="en-US" err="1"/>
              <a:t>malesuada</a:t>
            </a:r>
            <a:r>
              <a:rPr lang="en-US"/>
              <a:t> eros </a:t>
            </a:r>
            <a:r>
              <a:rPr lang="en-US" err="1"/>
              <a:t>aliquam</a:t>
            </a:r>
            <a:r>
              <a:rPr lang="en-US"/>
              <a:t> non. Integer </a:t>
            </a:r>
            <a:r>
              <a:rPr lang="en-US" err="1"/>
              <a:t>nec</a:t>
            </a:r>
            <a:r>
              <a:rPr lang="en-US"/>
              <a:t> ante fermentum, </a:t>
            </a:r>
            <a:r>
              <a:rPr lang="en-US" err="1"/>
              <a:t>ultrices</a:t>
            </a:r>
            <a:r>
              <a:rPr lang="en-US"/>
              <a:t> nisi </a:t>
            </a:r>
            <a:r>
              <a:rPr lang="en-US" err="1"/>
              <a:t>nec</a:t>
            </a:r>
            <a:r>
              <a:rPr lang="en-US"/>
              <a:t>, </a:t>
            </a:r>
            <a:r>
              <a:rPr lang="en-US" err="1"/>
              <a:t>efficitur</a:t>
            </a:r>
            <a:r>
              <a:rPr lang="en-US"/>
              <a:t> ante. </a:t>
            </a:r>
          </a:p>
          <a:p>
            <a:pPr lvl="0"/>
            <a:r>
              <a:rPr lang="en-US"/>
              <a:t>Nam </a:t>
            </a:r>
            <a:r>
              <a:rPr lang="en-US" err="1"/>
              <a:t>varius</a:t>
            </a:r>
            <a:r>
              <a:rPr lang="en-US"/>
              <a:t> </a:t>
            </a:r>
            <a:r>
              <a:rPr lang="en-US" err="1"/>
              <a:t>quam</a:t>
            </a:r>
            <a:r>
              <a:rPr lang="en-US"/>
              <a:t> </a:t>
            </a:r>
            <a:r>
              <a:rPr lang="en-US" err="1"/>
              <a:t>eu</a:t>
            </a:r>
            <a:r>
              <a:rPr lang="en-US"/>
              <a:t> diam semper, et </a:t>
            </a:r>
            <a:r>
              <a:rPr lang="en-US" err="1"/>
              <a:t>efficitur</a:t>
            </a:r>
            <a:r>
              <a:rPr lang="en-US"/>
              <a:t> </a:t>
            </a:r>
            <a:r>
              <a:rPr lang="en-US" err="1"/>
              <a:t>risus</a:t>
            </a:r>
            <a:r>
              <a:rPr lang="en-US"/>
              <a:t> </a:t>
            </a:r>
            <a:r>
              <a:rPr lang="en-US" err="1"/>
              <a:t>venenatis</a:t>
            </a:r>
            <a:r>
              <a:rPr lang="en-US"/>
              <a:t>. Ut </a:t>
            </a:r>
            <a:r>
              <a:rPr lang="en-US" err="1"/>
              <a:t>hendrerit</a:t>
            </a:r>
            <a:r>
              <a:rPr lang="en-US"/>
              <a:t> libero </a:t>
            </a:r>
            <a:r>
              <a:rPr lang="en-US" err="1"/>
              <a:t>nunc</a:t>
            </a:r>
            <a:r>
              <a:rPr lang="en-US"/>
              <a:t>, in </a:t>
            </a:r>
            <a:r>
              <a:rPr lang="en-US" err="1"/>
              <a:t>euismod</a:t>
            </a:r>
            <a:r>
              <a:rPr lang="en-US"/>
              <a:t> </a:t>
            </a:r>
            <a:r>
              <a:rPr lang="en-US" err="1"/>
              <a:t>metus</a:t>
            </a:r>
            <a:r>
              <a:rPr lang="en-US"/>
              <a:t> tempus ac. </a:t>
            </a:r>
            <a:r>
              <a:rPr lang="en-US" err="1"/>
              <a:t>Nulla</a:t>
            </a:r>
            <a:r>
              <a:rPr lang="en-US"/>
              <a:t> </a:t>
            </a:r>
            <a:r>
              <a:rPr lang="en-US" err="1"/>
              <a:t>facilisi</a:t>
            </a:r>
            <a:r>
              <a:rPr lang="en-US"/>
              <a:t>. </a:t>
            </a:r>
            <a:r>
              <a:rPr lang="en-US" err="1"/>
              <a:t>Nullam</a:t>
            </a:r>
            <a:r>
              <a:rPr lang="en-US"/>
              <a:t> et </a:t>
            </a:r>
            <a:r>
              <a:rPr lang="en-US" err="1"/>
              <a:t>laoreet</a:t>
            </a:r>
            <a:r>
              <a:rPr lang="en-US"/>
              <a:t> magna, et </a:t>
            </a:r>
            <a:r>
              <a:rPr lang="en-US" err="1"/>
              <a:t>venenatis</a:t>
            </a:r>
            <a:r>
              <a:rPr lang="en-US"/>
              <a:t> </a:t>
            </a:r>
            <a:r>
              <a:rPr lang="en-US" err="1"/>
              <a:t>turpis</a:t>
            </a:r>
            <a:r>
              <a:rPr lang="en-US"/>
              <a:t>. Donec </a:t>
            </a:r>
            <a:r>
              <a:rPr lang="en-US" err="1"/>
              <a:t>quis</a:t>
            </a:r>
            <a:r>
              <a:rPr lang="en-US"/>
              <a:t> </a:t>
            </a:r>
            <a:r>
              <a:rPr lang="en-US" err="1"/>
              <a:t>tellus</a:t>
            </a:r>
            <a:r>
              <a:rPr lang="en-US"/>
              <a:t> at </a:t>
            </a:r>
            <a:r>
              <a:rPr lang="en-US" err="1"/>
              <a:t>mauris</a:t>
            </a:r>
            <a:r>
              <a:rPr lang="en-US"/>
              <a:t> </a:t>
            </a:r>
            <a:r>
              <a:rPr lang="en-US" err="1"/>
              <a:t>finibus</a:t>
            </a:r>
            <a:r>
              <a:rPr lang="en-US"/>
              <a:t> </a:t>
            </a:r>
            <a:r>
              <a:rPr lang="en-US" err="1"/>
              <a:t>fringilla</a:t>
            </a:r>
            <a:r>
              <a:rPr lang="en-US"/>
              <a:t> in vel ipsum. Sed </a:t>
            </a:r>
            <a:r>
              <a:rPr lang="en-US" err="1"/>
              <a:t>dapibus</a:t>
            </a:r>
            <a:r>
              <a:rPr lang="en-US"/>
              <a:t> </a:t>
            </a:r>
            <a:r>
              <a:rPr lang="en-US" err="1"/>
              <a:t>erat</a:t>
            </a:r>
            <a:r>
              <a:rPr lang="en-US"/>
              <a:t> libero. Nam </a:t>
            </a:r>
            <a:r>
              <a:rPr lang="en-US" err="1"/>
              <a:t>mattis</a:t>
            </a:r>
            <a:r>
              <a:rPr lang="en-US"/>
              <a:t> </a:t>
            </a:r>
            <a:r>
              <a:rPr lang="en-US" err="1"/>
              <a:t>viverra</a:t>
            </a:r>
            <a:r>
              <a:rPr lang="en-US"/>
              <a:t> </a:t>
            </a:r>
            <a:r>
              <a:rPr lang="en-US" err="1"/>
              <a:t>leo</a:t>
            </a:r>
            <a:r>
              <a:rPr lang="en-US"/>
              <a:t> </a:t>
            </a:r>
            <a:r>
              <a:rPr lang="en-US" err="1"/>
              <a:t>eget</a:t>
            </a:r>
            <a:r>
              <a:rPr lang="en-US"/>
              <a:t> </a:t>
            </a:r>
            <a:r>
              <a:rPr lang="en-US" err="1"/>
              <a:t>ultrices</a:t>
            </a:r>
            <a:r>
              <a:rPr lang="en-US"/>
              <a:t>. Morbi </a:t>
            </a:r>
            <a:r>
              <a:rPr lang="en-US" err="1"/>
              <a:t>iaculis</a:t>
            </a:r>
            <a:r>
              <a:rPr lang="en-US"/>
              <a:t> ligula </a:t>
            </a:r>
            <a:r>
              <a:rPr lang="en-US" err="1"/>
              <a:t>mauris</a:t>
            </a:r>
            <a:r>
              <a:rPr lang="en-US"/>
              <a:t>, et </a:t>
            </a:r>
            <a:r>
              <a:rPr lang="en-US" err="1"/>
              <a:t>luctus</a:t>
            </a:r>
            <a:r>
              <a:rPr lang="en-US"/>
              <a:t> eros gravida </a:t>
            </a:r>
            <a:r>
              <a:rPr lang="en-US" err="1"/>
              <a:t>eu</a:t>
            </a:r>
            <a:r>
              <a:rPr lang="en-US"/>
              <a:t>. </a:t>
            </a:r>
            <a:r>
              <a:rPr lang="en-US" err="1"/>
              <a:t>Suspendisse</a:t>
            </a:r>
            <a:r>
              <a:rPr lang="en-US"/>
              <a:t> </a:t>
            </a:r>
            <a:r>
              <a:rPr lang="en-US" err="1"/>
              <a:t>blandit</a:t>
            </a:r>
            <a:r>
              <a:rPr lang="en-US"/>
              <a:t> </a:t>
            </a:r>
            <a:r>
              <a:rPr lang="en-US" err="1"/>
              <a:t>sapien</a:t>
            </a:r>
            <a:r>
              <a:rPr lang="en-US"/>
              <a:t> </a:t>
            </a:r>
            <a:r>
              <a:rPr lang="en-US" err="1"/>
              <a:t>nec</a:t>
            </a:r>
            <a:r>
              <a:rPr lang="en-US"/>
              <a:t> </a:t>
            </a:r>
            <a:r>
              <a:rPr lang="en-US" err="1"/>
              <a:t>turpis</a:t>
            </a:r>
            <a:r>
              <a:rPr lang="en-US"/>
              <a:t> pharetra </a:t>
            </a:r>
            <a:r>
              <a:rPr lang="en-US" err="1"/>
              <a:t>sollicitudin</a:t>
            </a:r>
            <a:r>
              <a:rPr lang="en-US"/>
              <a:t>. Nunc </a:t>
            </a:r>
            <a:r>
              <a:rPr lang="en-US" err="1"/>
              <a:t>ultrices</a:t>
            </a:r>
            <a:r>
              <a:rPr lang="en-US"/>
              <a:t> </a:t>
            </a:r>
            <a:r>
              <a:rPr lang="en-US" err="1"/>
              <a:t>quis</a:t>
            </a:r>
            <a:r>
              <a:rPr lang="en-US"/>
              <a:t> </a:t>
            </a:r>
            <a:r>
              <a:rPr lang="en-US" err="1"/>
              <a:t>tellus</a:t>
            </a:r>
            <a:r>
              <a:rPr lang="en-US"/>
              <a:t> a </a:t>
            </a:r>
            <a:r>
              <a:rPr lang="en-US" err="1"/>
              <a:t>mattis</a:t>
            </a:r>
            <a:r>
              <a:rPr lang="en-US"/>
              <a:t>. Aenean sit </a:t>
            </a:r>
            <a:r>
              <a:rPr lang="en-US" err="1"/>
              <a:t>amet</a:t>
            </a:r>
            <a:r>
              <a:rPr lang="en-US"/>
              <a:t> </a:t>
            </a:r>
            <a:r>
              <a:rPr lang="en-US" err="1"/>
              <a:t>lacus</a:t>
            </a:r>
            <a:r>
              <a:rPr lang="en-US"/>
              <a:t> </a:t>
            </a:r>
            <a:r>
              <a:rPr lang="en-US" err="1"/>
              <a:t>ut</a:t>
            </a:r>
            <a:r>
              <a:rPr lang="en-US"/>
              <a:t> </a:t>
            </a:r>
            <a:r>
              <a:rPr lang="en-US" err="1"/>
              <a:t>enim</a:t>
            </a:r>
            <a:r>
              <a:rPr lang="en-US"/>
              <a:t> </a:t>
            </a:r>
            <a:r>
              <a:rPr lang="en-US" err="1"/>
              <a:t>ornare</a:t>
            </a:r>
            <a:r>
              <a:rPr lang="en-US"/>
              <a:t> </a:t>
            </a:r>
            <a:r>
              <a:rPr lang="en-US" err="1"/>
              <a:t>posuere</a:t>
            </a:r>
            <a:r>
              <a:rPr lang="en-US"/>
              <a:t>. Donec non </a:t>
            </a:r>
            <a:r>
              <a:rPr lang="en-US" err="1"/>
              <a:t>metus</a:t>
            </a:r>
            <a:r>
              <a:rPr lang="en-US"/>
              <a:t> vitae </a:t>
            </a:r>
            <a:r>
              <a:rPr lang="en-US" err="1"/>
              <a:t>enim</a:t>
            </a:r>
            <a:r>
              <a:rPr lang="en-US"/>
              <a:t> </a:t>
            </a:r>
            <a:r>
              <a:rPr lang="en-US" err="1"/>
              <a:t>volutpat</a:t>
            </a:r>
            <a:r>
              <a:rPr lang="en-US"/>
              <a:t> auctor </a:t>
            </a:r>
            <a:r>
              <a:rPr lang="en-US" err="1"/>
              <a:t>ut</a:t>
            </a:r>
            <a:r>
              <a:rPr lang="en-US"/>
              <a:t> </a:t>
            </a:r>
            <a:r>
              <a:rPr lang="en-US" err="1"/>
              <a:t>quis</a:t>
            </a:r>
            <a:r>
              <a:rPr lang="en-US"/>
              <a:t> </a:t>
            </a:r>
            <a:r>
              <a:rPr lang="en-US" err="1"/>
              <a:t>nulla</a:t>
            </a:r>
            <a:r>
              <a:rPr lang="en-US"/>
              <a:t>. </a:t>
            </a:r>
          </a:p>
        </p:txBody>
      </p:sp>
      <p:sp>
        <p:nvSpPr>
          <p:cNvPr id="79" name="Title 1">
            <a:extLst>
              <a:ext uri="{FF2B5EF4-FFF2-40B4-BE49-F238E27FC236}">
                <a16:creationId xmlns:a16="http://schemas.microsoft.com/office/drawing/2014/main" id="{FDBB6035-CD1C-224E-83E3-61F63E0FD6ED}"/>
              </a:ext>
            </a:extLst>
          </p:cNvPr>
          <p:cNvSpPr>
            <a:spLocks noGrp="1"/>
          </p:cNvSpPr>
          <p:nvPr>
            <p:ph type="title" hasCustomPrompt="1"/>
          </p:nvPr>
        </p:nvSpPr>
        <p:spPr>
          <a:xfrm>
            <a:off x="336787" y="1301391"/>
            <a:ext cx="5658218" cy="476027"/>
          </a:xfrm>
          <a:prstGeom prst="rect">
            <a:avLst/>
          </a:prstGeom>
        </p:spPr>
        <p:txBody>
          <a:bodyPr anchor="b"/>
          <a:lstStyle>
            <a:lvl1pPr>
              <a:defRPr b="0" i="0">
                <a:latin typeface="Impact" panose="020B0806030902050204" pitchFamily="34" charset="0"/>
                <a:ea typeface="GT Flexa Condensed Medium" pitchFamily="2" charset="77"/>
                <a:cs typeface="GT Flexa Condensed Medium" pitchFamily="2" charset="77"/>
              </a:defRPr>
            </a:lvl1pPr>
          </a:lstStyle>
          <a:p>
            <a:r>
              <a:rPr lang="en-US"/>
              <a:t>TITLE (IN ALL CAPS)</a:t>
            </a:r>
          </a:p>
        </p:txBody>
      </p:sp>
      <p:cxnSp>
        <p:nvCxnSpPr>
          <p:cNvPr id="21" name="Straight Connector 20">
            <a:extLst>
              <a:ext uri="{FF2B5EF4-FFF2-40B4-BE49-F238E27FC236}">
                <a16:creationId xmlns:a16="http://schemas.microsoft.com/office/drawing/2014/main" id="{82B15525-0F5F-7E43-812A-86F35D3CD495}"/>
              </a:ext>
            </a:extLst>
          </p:cNvPr>
          <p:cNvCxnSpPr>
            <a:cxnSpLocks/>
          </p:cNvCxnSpPr>
          <p:nvPr/>
        </p:nvCxnSpPr>
        <p:spPr>
          <a:xfrm>
            <a:off x="414618" y="518672"/>
            <a:ext cx="5580387" cy="0"/>
          </a:xfrm>
          <a:prstGeom prst="line">
            <a:avLst/>
          </a:prstGeom>
          <a:ln w="19050">
            <a:solidFill>
              <a:srgbClr val="F66522"/>
            </a:solidFill>
          </a:ln>
        </p:spPr>
        <p:style>
          <a:lnRef idx="1">
            <a:schemeClr val="accent1"/>
          </a:lnRef>
          <a:fillRef idx="0">
            <a:schemeClr val="accent1"/>
          </a:fillRef>
          <a:effectRef idx="0">
            <a:schemeClr val="accent1"/>
          </a:effectRef>
          <a:fontRef idx="minor">
            <a:schemeClr val="tx1"/>
          </a:fontRef>
        </p:style>
      </p:cxnSp>
      <p:sp>
        <p:nvSpPr>
          <p:cNvPr id="2" name="Text Placeholder 4">
            <a:extLst>
              <a:ext uri="{FF2B5EF4-FFF2-40B4-BE49-F238E27FC236}">
                <a16:creationId xmlns:a16="http://schemas.microsoft.com/office/drawing/2014/main" id="{58F69D6F-D13D-EAF3-B9AF-8D46024FFCD2}"/>
              </a:ext>
            </a:extLst>
          </p:cNvPr>
          <p:cNvSpPr>
            <a:spLocks noGrp="1"/>
          </p:cNvSpPr>
          <p:nvPr>
            <p:ph type="body" sz="quarter" idx="41" hasCustomPrompt="1"/>
          </p:nvPr>
        </p:nvSpPr>
        <p:spPr>
          <a:xfrm>
            <a:off x="336786" y="525185"/>
            <a:ext cx="2871598" cy="223474"/>
          </a:xfrm>
        </p:spPr>
        <p:txBody>
          <a:bodyPr>
            <a:noAutofit/>
          </a:bodyPr>
          <a:lstStyle>
            <a:lvl1pPr marL="0" indent="0">
              <a:buNone/>
              <a:defRPr sz="1059" b="0" i="0">
                <a:solidFill>
                  <a:srgbClr val="F66522"/>
                </a:solidFill>
                <a:latin typeface="Arial" panose="020B0604020202020204" pitchFamily="34" charset="0"/>
                <a:ea typeface="GT Flexa Expanded Regular" pitchFamily="2" charset="77"/>
                <a:cs typeface="Arial" panose="020B0604020202020204" pitchFamily="34" charset="0"/>
              </a:defRPr>
            </a:lvl1pPr>
            <a:lvl2pPr>
              <a:defRPr sz="1059"/>
            </a:lvl2pPr>
            <a:lvl3pPr>
              <a:defRPr sz="1059"/>
            </a:lvl3pPr>
            <a:lvl4pPr>
              <a:defRPr sz="1059"/>
            </a:lvl4pPr>
            <a:lvl5pPr>
              <a:defRPr sz="1059"/>
            </a:lvl5pPr>
          </a:lstStyle>
          <a:p>
            <a:pPr lvl="0"/>
            <a:r>
              <a:rPr lang="en-US"/>
              <a:t>Section</a:t>
            </a:r>
          </a:p>
        </p:txBody>
      </p:sp>
      <p:sp>
        <p:nvSpPr>
          <p:cNvPr id="3" name="Footer Placeholder 17">
            <a:extLst>
              <a:ext uri="{FF2B5EF4-FFF2-40B4-BE49-F238E27FC236}">
                <a16:creationId xmlns:a16="http://schemas.microsoft.com/office/drawing/2014/main" id="{C73FE8A4-362F-49F5-5084-6FC200E56A92}"/>
              </a:ext>
            </a:extLst>
          </p:cNvPr>
          <p:cNvSpPr>
            <a:spLocks noGrp="1"/>
          </p:cNvSpPr>
          <p:nvPr>
            <p:ph type="ftr" sz="quarter" idx="3"/>
          </p:nvPr>
        </p:nvSpPr>
        <p:spPr>
          <a:xfrm>
            <a:off x="1747991" y="6516030"/>
            <a:ext cx="1111141" cy="217254"/>
          </a:xfrm>
          <a:prstGeom prst="rect">
            <a:avLst/>
          </a:prstGeom>
        </p:spPr>
        <p:txBody>
          <a:bodyPr vert="horz" lIns="91440" tIns="45720" rIns="91440" bIns="45720" rtlCol="0" anchor="ctr"/>
          <a:lstStyle>
            <a:lvl1pPr algn="l">
              <a:defRPr sz="882">
                <a:solidFill>
                  <a:srgbClr val="004853"/>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24443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699A9478-1222-F548-A2C4-BE9A9A3FA889}"/>
              </a:ext>
            </a:extLst>
          </p:cNvPr>
          <p:cNvSpPr>
            <a:spLocks noGrp="1"/>
          </p:cNvSpPr>
          <p:nvPr>
            <p:ph type="body" idx="1"/>
          </p:nvPr>
        </p:nvSpPr>
        <p:spPr>
          <a:xfrm>
            <a:off x="567959" y="1437305"/>
            <a:ext cx="11329149" cy="41294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65A7C5EC-95D7-774D-AA8B-A0D931132C9E}"/>
              </a:ext>
            </a:extLst>
          </p:cNvPr>
          <p:cNvSpPr>
            <a:spLocks noGrp="1"/>
          </p:cNvSpPr>
          <p:nvPr>
            <p:ph type="title"/>
          </p:nvPr>
        </p:nvSpPr>
        <p:spPr>
          <a:xfrm>
            <a:off x="485740" y="586589"/>
            <a:ext cx="11444987" cy="850716"/>
          </a:xfrm>
          <a:prstGeom prst="rect">
            <a:avLst/>
          </a:prstGeom>
        </p:spPr>
        <p:txBody>
          <a:bodyPr vert="horz" lIns="91440" tIns="45720" rIns="91440" bIns="45720" rtlCol="0" anchor="t">
            <a:normAutofit/>
          </a:bodyPr>
          <a:lstStyle/>
          <a:p>
            <a:r>
              <a:rPr lang="en-US"/>
              <a:t>INSERT TEXT HERE (ALL CAPS)</a:t>
            </a:r>
          </a:p>
        </p:txBody>
      </p:sp>
      <p:sp>
        <p:nvSpPr>
          <p:cNvPr id="7" name="Rectangle 6">
            <a:extLst>
              <a:ext uri="{FF2B5EF4-FFF2-40B4-BE49-F238E27FC236}">
                <a16:creationId xmlns:a16="http://schemas.microsoft.com/office/drawing/2014/main" id="{ABFC6CB5-19DA-6D44-881F-A190A2E25553}"/>
              </a:ext>
            </a:extLst>
          </p:cNvPr>
          <p:cNvSpPr/>
          <p:nvPr/>
        </p:nvSpPr>
        <p:spPr>
          <a:xfrm>
            <a:off x="0" y="6383378"/>
            <a:ext cx="12192000" cy="476026"/>
          </a:xfrm>
          <a:prstGeom prst="rect">
            <a:avLst/>
          </a:prstGeom>
          <a:solidFill>
            <a:srgbClr val="EFE5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algn="ctr"/>
            <a:endParaRPr lang="en-US" sz="1425">
              <a:solidFill>
                <a:srgbClr val="ECEEF0"/>
              </a:solidFill>
            </a:endParaRPr>
          </a:p>
        </p:txBody>
      </p:sp>
    </p:spTree>
    <p:extLst>
      <p:ext uri="{BB962C8B-B14F-4D97-AF65-F5344CB8AC3E}">
        <p14:creationId xmlns:p14="http://schemas.microsoft.com/office/powerpoint/2010/main" val="163144978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Lst>
  <p:txStyles>
    <p:titleStyle>
      <a:lvl1pPr algn="l" defTabSz="887596" rtl="0" eaLnBrk="1" latinLnBrk="0" hangingPunct="1">
        <a:lnSpc>
          <a:spcPct val="90000"/>
        </a:lnSpc>
        <a:spcBef>
          <a:spcPct val="0"/>
        </a:spcBef>
        <a:buNone/>
        <a:defRPr sz="3530" b="1" i="0" kern="1200">
          <a:solidFill>
            <a:srgbClr val="F66522"/>
          </a:solidFill>
          <a:latin typeface="Impact" panose="020B0806030902050204" pitchFamily="34" charset="0"/>
          <a:ea typeface="GT Flexa X Compressed Medium" pitchFamily="2" charset="77"/>
          <a:cs typeface="GT Flexa X Compressed Medium" pitchFamily="2" charset="77"/>
        </a:defRPr>
      </a:lvl1pPr>
    </p:titleStyle>
    <p:bodyStyle>
      <a:lvl1pPr marL="0" indent="0" algn="l" defTabSz="887596" rtl="0" eaLnBrk="1" latinLnBrk="0" hangingPunct="1">
        <a:lnSpc>
          <a:spcPct val="90000"/>
        </a:lnSpc>
        <a:spcBef>
          <a:spcPts val="971"/>
        </a:spcBef>
        <a:buClr>
          <a:schemeClr val="accent2"/>
        </a:buClr>
        <a:buFont typeface="Arial" panose="020B0604020202020204" pitchFamily="34" charset="0"/>
        <a:buNone/>
        <a:defRPr sz="1765" b="0" kern="1200">
          <a:solidFill>
            <a:srgbClr val="004853"/>
          </a:solidFill>
          <a:latin typeface="Arial" panose="020B0604020202020204" pitchFamily="34" charset="0"/>
          <a:ea typeface="GT America Medium" pitchFamily="2" charset="77"/>
          <a:cs typeface="Arial" panose="020B0604020202020204" pitchFamily="34" charset="0"/>
        </a:defRPr>
      </a:lvl1pPr>
      <a:lvl2pPr marL="665697" indent="-221899" algn="l" defTabSz="887596" rtl="0" eaLnBrk="1" latinLnBrk="0" hangingPunct="1">
        <a:lnSpc>
          <a:spcPct val="90000"/>
        </a:lnSpc>
        <a:spcBef>
          <a:spcPts val="485"/>
        </a:spcBef>
        <a:buClr>
          <a:schemeClr val="accent2"/>
        </a:buClr>
        <a:buFontTx/>
        <a:buBlip>
          <a:blip r:embed="rId29"/>
        </a:buBlip>
        <a:defRPr sz="1588" b="0" i="0" kern="1200">
          <a:solidFill>
            <a:srgbClr val="004853"/>
          </a:solidFill>
          <a:latin typeface="Arial" panose="020B0604020202020204" pitchFamily="34" charset="0"/>
          <a:ea typeface="GT America Light" pitchFamily="2" charset="77"/>
          <a:cs typeface="Arial" panose="020B0604020202020204" pitchFamily="34" charset="0"/>
        </a:defRPr>
      </a:lvl2pPr>
      <a:lvl3pPr marL="1109495" indent="-221899" algn="l" defTabSz="887596" rtl="0" eaLnBrk="1" latinLnBrk="0" hangingPunct="1">
        <a:lnSpc>
          <a:spcPct val="90000"/>
        </a:lnSpc>
        <a:spcBef>
          <a:spcPts val="485"/>
        </a:spcBef>
        <a:buClr>
          <a:schemeClr val="accent2"/>
        </a:buClr>
        <a:buSzPct val="90000"/>
        <a:buFontTx/>
        <a:buBlip>
          <a:blip r:embed="rId29"/>
        </a:buBlip>
        <a:defRPr sz="1412" b="0" i="0" kern="1200">
          <a:solidFill>
            <a:srgbClr val="004853"/>
          </a:solidFill>
          <a:latin typeface="Arial" panose="020B0604020202020204" pitchFamily="34" charset="0"/>
          <a:ea typeface="GT America Light" pitchFamily="2" charset="77"/>
          <a:cs typeface="Arial" panose="020B0604020202020204" pitchFamily="34" charset="0"/>
        </a:defRPr>
      </a:lvl3pPr>
      <a:lvl4pPr marL="1553292" indent="-221899" algn="l" defTabSz="887596" rtl="0" eaLnBrk="1" latinLnBrk="0" hangingPunct="1">
        <a:lnSpc>
          <a:spcPct val="90000"/>
        </a:lnSpc>
        <a:spcBef>
          <a:spcPts val="485"/>
        </a:spcBef>
        <a:buClr>
          <a:schemeClr val="accent2"/>
        </a:buClr>
        <a:buFontTx/>
        <a:buBlip>
          <a:blip r:embed="rId29"/>
        </a:buBlip>
        <a:defRPr sz="1235" b="0" i="0" kern="1200">
          <a:solidFill>
            <a:srgbClr val="004853"/>
          </a:solidFill>
          <a:latin typeface="Arial" panose="020B0604020202020204" pitchFamily="34" charset="0"/>
          <a:ea typeface="GT America Light" pitchFamily="2" charset="77"/>
          <a:cs typeface="Arial" panose="020B0604020202020204" pitchFamily="34" charset="0"/>
        </a:defRPr>
      </a:lvl4pPr>
      <a:lvl5pPr marL="1997090" indent="-221899" algn="l" defTabSz="887596" rtl="0" eaLnBrk="1" latinLnBrk="0" hangingPunct="1">
        <a:lnSpc>
          <a:spcPct val="90000"/>
        </a:lnSpc>
        <a:spcBef>
          <a:spcPts val="485"/>
        </a:spcBef>
        <a:buClr>
          <a:schemeClr val="accent2"/>
        </a:buClr>
        <a:buFontTx/>
        <a:buBlip>
          <a:blip r:embed="rId29"/>
        </a:buBlip>
        <a:defRPr sz="1059" b="0" i="0" kern="1200">
          <a:solidFill>
            <a:srgbClr val="004853"/>
          </a:solidFill>
          <a:latin typeface="Arial" panose="020B0604020202020204" pitchFamily="34" charset="0"/>
          <a:ea typeface="GT America Light" pitchFamily="2" charset="77"/>
          <a:cs typeface="Arial" panose="020B0604020202020204" pitchFamily="34" charset="0"/>
        </a:defRPr>
      </a:lvl5pPr>
      <a:lvl6pPr marL="2440889"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686"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484"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281"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96" rtl="0" eaLnBrk="1" latinLnBrk="0" hangingPunct="1">
        <a:defRPr sz="1747" kern="1200">
          <a:solidFill>
            <a:schemeClr val="tx1"/>
          </a:solidFill>
          <a:latin typeface="+mn-lt"/>
          <a:ea typeface="+mn-ea"/>
          <a:cs typeface="+mn-cs"/>
        </a:defRPr>
      </a:lvl1pPr>
      <a:lvl2pPr marL="443798" algn="l" defTabSz="887596" rtl="0" eaLnBrk="1" latinLnBrk="0" hangingPunct="1">
        <a:defRPr sz="1747" kern="1200">
          <a:solidFill>
            <a:schemeClr val="tx1"/>
          </a:solidFill>
          <a:latin typeface="+mn-lt"/>
          <a:ea typeface="+mn-ea"/>
          <a:cs typeface="+mn-cs"/>
        </a:defRPr>
      </a:lvl2pPr>
      <a:lvl3pPr marL="887596" algn="l" defTabSz="887596" rtl="0" eaLnBrk="1" latinLnBrk="0" hangingPunct="1">
        <a:defRPr sz="1747" kern="1200">
          <a:solidFill>
            <a:schemeClr val="tx1"/>
          </a:solidFill>
          <a:latin typeface="+mn-lt"/>
          <a:ea typeface="+mn-ea"/>
          <a:cs typeface="+mn-cs"/>
        </a:defRPr>
      </a:lvl3pPr>
      <a:lvl4pPr marL="1331394" algn="l" defTabSz="887596" rtl="0" eaLnBrk="1" latinLnBrk="0" hangingPunct="1">
        <a:defRPr sz="1747" kern="1200">
          <a:solidFill>
            <a:schemeClr val="tx1"/>
          </a:solidFill>
          <a:latin typeface="+mn-lt"/>
          <a:ea typeface="+mn-ea"/>
          <a:cs typeface="+mn-cs"/>
        </a:defRPr>
      </a:lvl4pPr>
      <a:lvl5pPr marL="1775191" algn="l" defTabSz="887596" rtl="0" eaLnBrk="1" latinLnBrk="0" hangingPunct="1">
        <a:defRPr sz="1747" kern="1200">
          <a:solidFill>
            <a:schemeClr val="tx1"/>
          </a:solidFill>
          <a:latin typeface="+mn-lt"/>
          <a:ea typeface="+mn-ea"/>
          <a:cs typeface="+mn-cs"/>
        </a:defRPr>
      </a:lvl5pPr>
      <a:lvl6pPr marL="2218989" algn="l" defTabSz="887596" rtl="0" eaLnBrk="1" latinLnBrk="0" hangingPunct="1">
        <a:defRPr sz="1747" kern="1200">
          <a:solidFill>
            <a:schemeClr val="tx1"/>
          </a:solidFill>
          <a:latin typeface="+mn-lt"/>
          <a:ea typeface="+mn-ea"/>
          <a:cs typeface="+mn-cs"/>
        </a:defRPr>
      </a:lvl6pPr>
      <a:lvl7pPr marL="2662788" algn="l" defTabSz="887596" rtl="0" eaLnBrk="1" latinLnBrk="0" hangingPunct="1">
        <a:defRPr sz="1747" kern="1200">
          <a:solidFill>
            <a:schemeClr val="tx1"/>
          </a:solidFill>
          <a:latin typeface="+mn-lt"/>
          <a:ea typeface="+mn-ea"/>
          <a:cs typeface="+mn-cs"/>
        </a:defRPr>
      </a:lvl7pPr>
      <a:lvl8pPr marL="3106584" algn="l" defTabSz="887596" rtl="0" eaLnBrk="1" latinLnBrk="0" hangingPunct="1">
        <a:defRPr sz="1747" kern="1200">
          <a:solidFill>
            <a:schemeClr val="tx1"/>
          </a:solidFill>
          <a:latin typeface="+mn-lt"/>
          <a:ea typeface="+mn-ea"/>
          <a:cs typeface="+mn-cs"/>
        </a:defRPr>
      </a:lvl8pPr>
      <a:lvl9pPr marL="3550383" algn="l" defTabSz="887596"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15:guide id="17" orient="horz" pos="4224">
          <p15:clr>
            <a:srgbClr val="F26B43"/>
          </p15:clr>
        </p15:guide>
        <p15:guide id="18" orient="horz" pos="744">
          <p15:clr>
            <a:srgbClr val="F26B43"/>
          </p15:clr>
        </p15:guide>
        <p15:guide id="19" pos="296">
          <p15:clr>
            <a:srgbClr val="F26B43"/>
          </p15:clr>
        </p15:guide>
        <p15:guide id="20" pos="8384">
          <p15:clr>
            <a:srgbClr val="F26B43"/>
          </p15:clr>
        </p15:guide>
        <p15:guide id="27" pos="4352">
          <p15:clr>
            <a:srgbClr val="F26B43"/>
          </p15:clr>
        </p15:guide>
        <p15:guide id="28" orient="horz" pos="132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sv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hyperlink" Target="https://www.youtube.com/watch?v=MVeFjRdSH3c"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hyperlink" Target="https://www.youtube.com/watch?v=hrprg1r7kSs"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hyperlink" Target="https://www.youtube.com/watch?v=gLi4LiUopwY&amp;feature=youtu.be" TargetMode="Externa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hyperlink" Target="https://www.youtube.com/watch?v=fr-S5CGDXBQ&amp;feature=youtu.be"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6.xml"/><Relationship Id="rId7" Type="http://schemas.openxmlformats.org/officeDocument/2006/relationships/diagramColors" Target="../diagrams/colors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2.xml"/><Relationship Id="rId11" Type="http://schemas.microsoft.com/office/2007/relationships/hdphoto" Target="../media/hdphoto1.wdp"/><Relationship Id="rId5" Type="http://schemas.openxmlformats.org/officeDocument/2006/relationships/diagramLayout" Target="../diagrams/layout2.xml"/><Relationship Id="rId10" Type="http://schemas.openxmlformats.org/officeDocument/2006/relationships/image" Target="../media/image12.png"/><Relationship Id="rId4" Type="http://schemas.openxmlformats.org/officeDocument/2006/relationships/diagramData" Target="../diagrams/data2.xml"/><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6.xml"/><Relationship Id="rId7" Type="http://schemas.openxmlformats.org/officeDocument/2006/relationships/diagramQuickStyle" Target="../diagrams/quickStyle3.xml"/><Relationship Id="rId12" Type="http://schemas.microsoft.com/office/2007/relationships/hdphoto" Target="../media/hdphoto1.wdp"/><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3.xml"/><Relationship Id="rId11" Type="http://schemas.openxmlformats.org/officeDocument/2006/relationships/image" Target="../media/image12.png"/><Relationship Id="rId5" Type="http://schemas.openxmlformats.org/officeDocument/2006/relationships/diagramData" Target="../diagrams/data3.xml"/><Relationship Id="rId10" Type="http://schemas.openxmlformats.org/officeDocument/2006/relationships/image" Target="../media/image11.png"/><Relationship Id="rId4" Type="http://schemas.openxmlformats.org/officeDocument/2006/relationships/notesSlide" Target="../notesSlides/notesSlide11.xml"/><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5.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12.png"/><Relationship Id="rId4" Type="http://schemas.openxmlformats.org/officeDocument/2006/relationships/diagramData" Target="../diagrams/data1.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25.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microsoft.com/office/2007/relationships/hdphoto" Target="../media/hdphoto1.wdp"/><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png"/><Relationship Id="rId5" Type="http://schemas.openxmlformats.org/officeDocument/2006/relationships/image" Target="../media/image29.jpe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30.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forms.office.com/r/iVjxXEwkCm" TargetMode="External"/><Relationship Id="rId5" Type="http://schemas.openxmlformats.org/officeDocument/2006/relationships/hyperlink" Target="mailto:tk20@shsu.edu" TargetMode="External"/><Relationship Id="rId4" Type="http://schemas.openxmlformats.org/officeDocument/2006/relationships/image" Target="../media/image11.png"/><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microsoft.com/office/2007/relationships/hdphoto" Target="../media/hdphoto1.wdp"/><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png"/><Relationship Id="rId5" Type="http://schemas.openxmlformats.org/officeDocument/2006/relationships/image" Target="../media/image31.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microsoft.com/office/2007/relationships/hdphoto" Target="../media/hdphoto1.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hyperlink" Target="https://www.youtube.com/watch?v=S3AK33YOZfE" TargetMode="Externa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hyperlink" Target="https://www.youtube.com/watch?v=AeUa_cdaC6w" TargetMode="Externa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6206708" cy="6858000"/>
            <a:chOff x="0" y="0"/>
            <a:chExt cx="812800" cy="2709333"/>
          </a:xfrm>
        </p:grpSpPr>
        <p:sp>
          <p:nvSpPr>
            <p:cNvPr id="4" name="Freeform 4"/>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56423"/>
            </a:solidFill>
          </p:spPr>
          <p:txBody>
            <a:bodyPr/>
            <a:lstStyle/>
            <a:p>
              <a:endParaRPr lang="en-US" sz="1200"/>
            </a:p>
          </p:txBody>
        </p:sp>
        <p:sp>
          <p:nvSpPr>
            <p:cNvPr id="5" name="TextBox 5"/>
            <p:cNvSpPr txBox="1"/>
            <p:nvPr/>
          </p:nvSpPr>
          <p:spPr>
            <a:xfrm>
              <a:off x="0" y="-47625"/>
              <a:ext cx="812800" cy="2756958"/>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9175439" y="258233"/>
            <a:ext cx="2773456" cy="2743200"/>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4">
              <a:alphaModFix amt="37000"/>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8" name="Title 1">
            <a:extLst>
              <a:ext uri="{FF2B5EF4-FFF2-40B4-BE49-F238E27FC236}">
                <a16:creationId xmlns:a16="http://schemas.microsoft.com/office/drawing/2014/main" id="{9941B8E5-4890-2316-DFB8-9B11EAFDBE8B}"/>
              </a:ext>
            </a:extLst>
          </p:cNvPr>
          <p:cNvSpPr txBox="1">
            <a:spLocks/>
          </p:cNvSpPr>
          <p:nvPr/>
        </p:nvSpPr>
        <p:spPr>
          <a:xfrm>
            <a:off x="219564" y="919552"/>
            <a:ext cx="6206708" cy="141847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rgbClr val="004990"/>
                </a:solidFill>
                <a:latin typeface="Helvetica" charset="0"/>
                <a:ea typeface="Helvetica" charset="0"/>
                <a:cs typeface="Helvetica" charset="0"/>
              </a:defRPr>
            </a:lvl1pPr>
          </a:lstStyle>
          <a:p>
            <a:r>
              <a:rPr lang="en-US" sz="8000">
                <a:solidFill>
                  <a:schemeClr val="bg1"/>
                </a:solidFill>
                <a:latin typeface="Impact"/>
                <a:ea typeface="League Spartan"/>
                <a:cs typeface="League Spartan"/>
                <a:sym typeface="League Spartan"/>
              </a:rPr>
              <a:t>COOPERATING TEACHER ORIENTATION</a:t>
            </a:r>
            <a:endParaRPr lang="en-US" sz="8000">
              <a:solidFill>
                <a:schemeClr val="bg1"/>
              </a:solidFill>
              <a:latin typeface="Impact"/>
              <a:ea typeface="League Spartan"/>
              <a:cs typeface="League Spartan"/>
            </a:endParaRPr>
          </a:p>
          <a:p>
            <a:r>
              <a:rPr lang="en-US" sz="4000" b="1" i="1">
                <a:solidFill>
                  <a:schemeClr val="bg1"/>
                </a:solidFill>
                <a:latin typeface="Impact"/>
                <a:cs typeface="Helvetica"/>
                <a:sym typeface="League Spartan"/>
              </a:rPr>
              <a:t>CLINICAL TEACHING</a:t>
            </a:r>
            <a:endParaRPr lang="en-US" sz="4000" b="1" i="1">
              <a:solidFill>
                <a:schemeClr val="bg1"/>
              </a:solidFill>
              <a:latin typeface="Impact"/>
              <a:cs typeface="Helvetica"/>
            </a:endParaRPr>
          </a:p>
        </p:txBody>
      </p:sp>
      <p:pic>
        <p:nvPicPr>
          <p:cNvPr id="9" name="Picture 8" descr="A group of people sitting on grass in front of a building&#10;&#10;AI-generated content may be incorrect.">
            <a:extLst>
              <a:ext uri="{FF2B5EF4-FFF2-40B4-BE49-F238E27FC236}">
                <a16:creationId xmlns:a16="http://schemas.microsoft.com/office/drawing/2014/main" id="{2C11F488-B2E5-9875-4D8C-1DDD5397CF47}"/>
              </a:ext>
            </a:extLst>
          </p:cNvPr>
          <p:cNvPicPr>
            <a:picLocks noChangeAspect="1"/>
          </p:cNvPicPr>
          <p:nvPr/>
        </p:nvPicPr>
        <p:blipFill>
          <a:blip r:embed="rId6"/>
          <a:stretch>
            <a:fillRect/>
          </a:stretch>
        </p:blipFill>
        <p:spPr>
          <a:xfrm>
            <a:off x="6206746" y="776"/>
            <a:ext cx="6296630" cy="6861165"/>
          </a:xfrm>
          <a:prstGeom prst="rect">
            <a:avLst/>
          </a:prstGeom>
        </p:spPr>
      </p:pic>
      <p:pic>
        <p:nvPicPr>
          <p:cNvPr id="10" name="Picture 9" descr="A white paw print with black background&#10;&#10;AI-generated content may be incorrect.">
            <a:extLst>
              <a:ext uri="{FF2B5EF4-FFF2-40B4-BE49-F238E27FC236}">
                <a16:creationId xmlns:a16="http://schemas.microsoft.com/office/drawing/2014/main" id="{F1E8406F-F780-A26D-3A97-7A9A4BD846C8}"/>
              </a:ext>
            </a:extLst>
          </p:cNvPr>
          <p:cNvPicPr>
            <a:picLocks noChangeAspect="1"/>
          </p:cNvPicPr>
          <p:nvPr/>
        </p:nvPicPr>
        <p:blipFill>
          <a:blip r:embed="rId7"/>
          <a:stretch>
            <a:fillRect/>
          </a:stretch>
        </p:blipFill>
        <p:spPr>
          <a:xfrm>
            <a:off x="331177" y="5360009"/>
            <a:ext cx="641839" cy="534133"/>
          </a:xfrm>
          <a:prstGeom prst="rect">
            <a:avLst/>
          </a:prstGeom>
        </p:spPr>
      </p:pic>
      <p:pic>
        <p:nvPicPr>
          <p:cNvPr id="18" name="Audio 17">
            <a:hlinkClick r:id="" action="ppaction://media"/>
            <a:extLst>
              <a:ext uri="{FF2B5EF4-FFF2-40B4-BE49-F238E27FC236}">
                <a16:creationId xmlns:a16="http://schemas.microsoft.com/office/drawing/2014/main" id="{7642EC33-E512-919C-754E-231A06E8233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784997" y="4710976"/>
            <a:ext cx="2057400" cy="2057400"/>
          </a:xfrm>
          <a:prstGeom prst="ellipse">
            <a:avLst/>
          </a:prstGeom>
        </p:spPr>
      </p:pic>
      <p:sp>
        <p:nvSpPr>
          <p:cNvPr id="11" name="Rectangle 10">
            <a:extLst>
              <a:ext uri="{FF2B5EF4-FFF2-40B4-BE49-F238E27FC236}">
                <a16:creationId xmlns:a16="http://schemas.microsoft.com/office/drawing/2014/main" id="{B7DC812D-42B9-D684-8224-AF274B8B72F5}"/>
              </a:ext>
            </a:extLst>
          </p:cNvPr>
          <p:cNvSpPr/>
          <p:nvPr/>
        </p:nvSpPr>
        <p:spPr>
          <a:xfrm>
            <a:off x="-2" y="6381747"/>
            <a:ext cx="12499732" cy="483578"/>
          </a:xfrm>
          <a:prstGeom prst="rect">
            <a:avLst/>
          </a:prstGeom>
          <a:solidFill>
            <a:srgbClr val="DDC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logo with orange text&#10;&#10;AI-generated content may be incorrect.">
            <a:extLst>
              <a:ext uri="{FF2B5EF4-FFF2-40B4-BE49-F238E27FC236}">
                <a16:creationId xmlns:a16="http://schemas.microsoft.com/office/drawing/2014/main" id="{1730E991-7B7A-75C6-7BAB-6377689AEB6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221226" y="6199238"/>
            <a:ext cx="1489588" cy="850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15"/>
    </mc:Choice>
    <mc:Fallback xmlns="">
      <p:transition spd="slow" advTm="1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AD78D-31FD-B31E-9780-5E644365C98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CD61ECF-13AB-F402-E255-FF0C4663B37C}"/>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9FDA3609-DB92-90A2-3919-A0393AFD6D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3" name="Content Placeholder 2">
            <a:extLst>
              <a:ext uri="{FF2B5EF4-FFF2-40B4-BE49-F238E27FC236}">
                <a16:creationId xmlns:a16="http://schemas.microsoft.com/office/drawing/2014/main" id="{AFB53364-908C-5592-7BE1-7EE3740CE156}"/>
              </a:ext>
            </a:extLst>
          </p:cNvPr>
          <p:cNvSpPr>
            <a:spLocks noGrp="1"/>
          </p:cNvSpPr>
          <p:nvPr>
            <p:ph idx="1"/>
          </p:nvPr>
        </p:nvSpPr>
        <p:spPr>
          <a:xfrm>
            <a:off x="567959" y="1437305"/>
            <a:ext cx="11329149" cy="4649170"/>
          </a:xfrm>
        </p:spPr>
        <p:txBody>
          <a:bodyPr>
            <a:normAutofit fontScale="92500" lnSpcReduction="20000"/>
          </a:bodyPr>
          <a:lstStyle/>
          <a:p>
            <a:pPr algn="ctr"/>
            <a:r>
              <a:rPr lang="en-US" sz="3900" b="0" i="0" u="sng" strike="noStrike">
                <a:solidFill>
                  <a:srgbClr val="0000FF"/>
                </a:solidFill>
                <a:effectLst/>
                <a:latin typeface="Bree Serif"/>
                <a:hlinkClick r:id="rId5"/>
              </a:rPr>
              <a:t>Team Teaching</a:t>
            </a:r>
            <a:r>
              <a:rPr lang="en-US" sz="4000">
                <a:solidFill>
                  <a:srgbClr val="0000FF"/>
                </a:solidFill>
                <a:latin typeface="Bree Serif"/>
              </a:rPr>
              <a:t> </a:t>
            </a:r>
            <a:r>
              <a:rPr lang="en-US" sz="2400">
                <a:solidFill>
                  <a:srgbClr val="0000FF"/>
                </a:solidFill>
                <a:latin typeface="Bree Serif"/>
              </a:rPr>
              <a:t>(click to watch)</a:t>
            </a:r>
            <a:endParaRPr lang="en-US" sz="2400" b="0">
              <a:effectLst/>
            </a:endParaRPr>
          </a:p>
          <a:p>
            <a:pPr rtl="0">
              <a:buNone/>
            </a:pPr>
            <a:br>
              <a:rPr lang="en-US" b="0">
                <a:effectLst/>
              </a:rPr>
            </a:br>
            <a:r>
              <a:rPr lang="en-US" sz="1800" b="1" i="0" u="none" strike="noStrike">
                <a:solidFill>
                  <a:srgbClr val="1F497D"/>
                </a:solidFill>
                <a:effectLst/>
                <a:latin typeface="Montserrat" panose="00000500000000000000" pitchFamily="2" charset="0"/>
              </a:rPr>
              <a:t>Description:</a:t>
            </a:r>
            <a:endParaRPr lang="en-US" b="0">
              <a:effectLst/>
            </a:endParaRPr>
          </a:p>
          <a:p>
            <a:pPr rtl="0">
              <a:buNone/>
            </a:pPr>
            <a:r>
              <a:rPr lang="en-US" sz="1800" b="0" i="0" u="none" strike="noStrike">
                <a:solidFill>
                  <a:srgbClr val="1F497D"/>
                </a:solidFill>
                <a:effectLst/>
                <a:latin typeface="Montserrat" panose="00000500000000000000" pitchFamily="2" charset="0"/>
              </a:rPr>
              <a:t>Both teachers deliver instruction to the whole class.  The teachers have equal roles in the lesson delivery.</a:t>
            </a:r>
            <a:endParaRPr lang="en-US" b="0">
              <a:effectLst/>
            </a:endParaRPr>
          </a:p>
          <a:p>
            <a:pPr rtl="0">
              <a:spcAft>
                <a:spcPts val="200"/>
              </a:spcAft>
              <a:buNone/>
            </a:pPr>
            <a:br>
              <a:rPr lang="en-US" b="0">
                <a:effectLst/>
              </a:rPr>
            </a:br>
            <a:br>
              <a:rPr lang="en-US" b="0">
                <a:effectLst/>
              </a:rPr>
            </a:br>
            <a:br>
              <a:rPr lang="en-US" b="0">
                <a:effectLst/>
              </a:rPr>
            </a:b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both teachers have competence in the subject area</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teachers equally present the content, interact, discuss and don’t just tag team</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planning time is shared</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both teachers trust each other and communicate well</a:t>
            </a:r>
          </a:p>
          <a:p>
            <a:pPr>
              <a:buNone/>
            </a:pPr>
            <a:br>
              <a:rPr lang="en-US" b="0">
                <a:effectLst/>
              </a:rPr>
            </a:br>
            <a:br>
              <a:rPr lang="en-US" b="0">
                <a:effectLst/>
              </a:rPr>
            </a:br>
            <a:endParaRPr lang="en-US"/>
          </a:p>
        </p:txBody>
      </p:sp>
    </p:spTree>
    <p:extLst>
      <p:ext uri="{BB962C8B-B14F-4D97-AF65-F5344CB8AC3E}">
        <p14:creationId xmlns:p14="http://schemas.microsoft.com/office/powerpoint/2010/main" val="372705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5663F-97B6-91E9-3435-515A37CCAEA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7F75F93-5D0A-8710-5D8E-C56CADD72BA3}"/>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9ACE1720-57E1-FAD6-2A15-B9D21409ED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4" name="Content Placeholder 3">
            <a:extLst>
              <a:ext uri="{FF2B5EF4-FFF2-40B4-BE49-F238E27FC236}">
                <a16:creationId xmlns:a16="http://schemas.microsoft.com/office/drawing/2014/main" id="{01425021-E66D-85DA-0794-28B6A866306C}"/>
              </a:ext>
            </a:extLst>
          </p:cNvPr>
          <p:cNvSpPr>
            <a:spLocks noGrp="1"/>
          </p:cNvSpPr>
          <p:nvPr>
            <p:ph idx="1"/>
          </p:nvPr>
        </p:nvSpPr>
        <p:spPr>
          <a:xfrm>
            <a:off x="567959" y="1437305"/>
            <a:ext cx="11329149" cy="4658695"/>
          </a:xfrm>
        </p:spPr>
        <p:txBody>
          <a:bodyPr>
            <a:normAutofit fontScale="92500" lnSpcReduction="20000"/>
          </a:bodyPr>
          <a:lstStyle/>
          <a:p>
            <a:pPr algn="ctr"/>
            <a:r>
              <a:rPr lang="en-US" sz="3900" b="0" i="0" u="sng" strike="noStrike">
                <a:solidFill>
                  <a:srgbClr val="0000FF"/>
                </a:solidFill>
                <a:effectLst/>
                <a:latin typeface="Bree Serif"/>
                <a:hlinkClick r:id="rId5"/>
              </a:rPr>
              <a:t>Station Teaching</a:t>
            </a:r>
            <a:r>
              <a:rPr lang="en-US" sz="3900" b="0" i="0" strike="noStrike">
                <a:solidFill>
                  <a:srgbClr val="0000FF"/>
                </a:solidFill>
                <a:effectLst/>
                <a:latin typeface="Bree Serif"/>
              </a:rPr>
              <a:t> </a:t>
            </a:r>
            <a:r>
              <a:rPr lang="en-US" sz="2400">
                <a:solidFill>
                  <a:srgbClr val="0000FF"/>
                </a:solidFill>
                <a:latin typeface="Bree Serif"/>
              </a:rPr>
              <a:t>(click to watch)</a:t>
            </a:r>
            <a:endParaRPr lang="en-US" sz="2400" b="0">
              <a:effectLst/>
            </a:endParaRPr>
          </a:p>
          <a:p>
            <a:pPr rtl="0">
              <a:buNone/>
            </a:pPr>
            <a:br>
              <a:rPr lang="en-US" b="0">
                <a:effectLst/>
              </a:rPr>
            </a:br>
            <a:r>
              <a:rPr lang="en-US" sz="1800" b="1" i="0" u="none" strike="noStrike">
                <a:solidFill>
                  <a:srgbClr val="1F497D"/>
                </a:solidFill>
                <a:effectLst/>
                <a:latin typeface="Montserrat" panose="00000500000000000000" pitchFamily="2" charset="0"/>
              </a:rPr>
              <a:t>Description:</a:t>
            </a:r>
            <a:endParaRPr lang="en-US" b="0">
              <a:effectLst/>
            </a:endParaRPr>
          </a:p>
          <a:p>
            <a:pPr rtl="0">
              <a:buNone/>
            </a:pPr>
            <a:r>
              <a:rPr lang="en-US" sz="1800" b="0" i="0" u="none" strike="noStrike">
                <a:solidFill>
                  <a:srgbClr val="1F497D"/>
                </a:solidFill>
                <a:effectLst/>
                <a:latin typeface="Montserrat" panose="00000500000000000000" pitchFamily="2" charset="0"/>
              </a:rPr>
              <a:t>The students and content are divided into groups or stations. Both teachers take responsibility for different stations. Stations can be facilitated, independent, or taught by a teacher.</a:t>
            </a:r>
            <a:endParaRPr lang="en-US" b="0">
              <a:effectLst/>
            </a:endParaRPr>
          </a:p>
          <a:p>
            <a:pPr rtl="0">
              <a:spcAft>
                <a:spcPts val="200"/>
              </a:spcAft>
              <a:buNone/>
            </a:pPr>
            <a:br>
              <a:rPr lang="en-US" b="0">
                <a:effectLst/>
              </a:rPr>
            </a:br>
            <a:br>
              <a:rPr lang="en-US" b="0">
                <a:effectLst/>
              </a:rPr>
            </a:br>
            <a:br>
              <a:rPr lang="en-US" b="0">
                <a:effectLst/>
              </a:rPr>
            </a:b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both teachers take a role in planning their station(s)</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teachers facilitate the small groups based on student needs</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students need to work at a varied pace</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there are skills that need to be practiced or reviewed</a:t>
            </a:r>
          </a:p>
          <a:p>
            <a:pPr>
              <a:buNone/>
            </a:pPr>
            <a:br>
              <a:rPr lang="en-US" b="0">
                <a:effectLst/>
              </a:rPr>
            </a:br>
            <a:br>
              <a:rPr lang="en-US" b="0">
                <a:effectLst/>
              </a:rPr>
            </a:br>
            <a:endParaRPr lang="en-US"/>
          </a:p>
        </p:txBody>
      </p:sp>
    </p:spTree>
    <p:extLst>
      <p:ext uri="{BB962C8B-B14F-4D97-AF65-F5344CB8AC3E}">
        <p14:creationId xmlns:p14="http://schemas.microsoft.com/office/powerpoint/2010/main" val="1613701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8B01C-9C5D-D8DD-C385-313776F2C3E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2616215-3620-DE69-0C30-B883B1E13108}"/>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8988DDA4-E073-2899-FD06-91D20C6775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4" name="Content Placeholder 3">
            <a:extLst>
              <a:ext uri="{FF2B5EF4-FFF2-40B4-BE49-F238E27FC236}">
                <a16:creationId xmlns:a16="http://schemas.microsoft.com/office/drawing/2014/main" id="{D45A068D-4642-D9C2-E927-F2309F4CB42A}"/>
              </a:ext>
            </a:extLst>
          </p:cNvPr>
          <p:cNvSpPr>
            <a:spLocks noGrp="1"/>
          </p:cNvSpPr>
          <p:nvPr>
            <p:ph idx="1"/>
          </p:nvPr>
        </p:nvSpPr>
        <p:spPr>
          <a:xfrm>
            <a:off x="567959" y="1437305"/>
            <a:ext cx="11329149" cy="4534870"/>
          </a:xfrm>
        </p:spPr>
        <p:txBody>
          <a:bodyPr>
            <a:normAutofit lnSpcReduction="10000"/>
          </a:bodyPr>
          <a:lstStyle/>
          <a:p>
            <a:pPr algn="ctr"/>
            <a:r>
              <a:rPr lang="en-US" sz="3900" b="0" i="0" u="sng" strike="noStrike">
                <a:solidFill>
                  <a:srgbClr val="0000FF"/>
                </a:solidFill>
                <a:effectLst/>
                <a:latin typeface="Bree Serif"/>
                <a:hlinkClick r:id="rId5"/>
              </a:rPr>
              <a:t>Parallel Teaching</a:t>
            </a:r>
            <a:r>
              <a:rPr lang="en-US" sz="2400" b="0" i="0" strike="noStrike">
                <a:solidFill>
                  <a:srgbClr val="0000FF"/>
                </a:solidFill>
                <a:effectLst/>
                <a:latin typeface="Bree Serif"/>
              </a:rPr>
              <a:t> </a:t>
            </a:r>
            <a:r>
              <a:rPr lang="en-US" sz="2200">
                <a:solidFill>
                  <a:srgbClr val="0000FF"/>
                </a:solidFill>
                <a:latin typeface="Bree Serif"/>
              </a:rPr>
              <a:t>(click to watch)</a:t>
            </a:r>
            <a:endParaRPr lang="en-US" sz="2200" b="0">
              <a:effectLst/>
            </a:endParaRPr>
          </a:p>
          <a:p>
            <a:pPr rtl="0">
              <a:buNone/>
            </a:pPr>
            <a:br>
              <a:rPr lang="en-US" b="0">
                <a:effectLst/>
              </a:rPr>
            </a:br>
            <a:r>
              <a:rPr lang="en-US" sz="1800" b="1" i="0" u="none" strike="noStrike">
                <a:solidFill>
                  <a:srgbClr val="1F497D"/>
                </a:solidFill>
                <a:effectLst/>
                <a:latin typeface="Montserrat" panose="00000500000000000000" pitchFamily="2" charset="0"/>
              </a:rPr>
              <a:t>Description:</a:t>
            </a:r>
            <a:endParaRPr lang="en-US" b="0">
              <a:effectLst/>
            </a:endParaRPr>
          </a:p>
          <a:p>
            <a:pPr rtl="0">
              <a:buNone/>
            </a:pPr>
            <a:r>
              <a:rPr lang="en-US" sz="1800" b="0" i="0" u="none" strike="noStrike">
                <a:solidFill>
                  <a:srgbClr val="1F497D"/>
                </a:solidFill>
                <a:effectLst/>
                <a:latin typeface="Montserrat" panose="00000500000000000000" pitchFamily="2" charset="0"/>
              </a:rPr>
              <a:t>The students are divided into two groups. Each teacher is responsible for one of the groups and simultaneously teaches the same content.</a:t>
            </a:r>
            <a:endParaRPr lang="en-US" b="0">
              <a:effectLst/>
            </a:endParaRPr>
          </a:p>
          <a:p>
            <a:pPr rtl="0">
              <a:spcAft>
                <a:spcPts val="200"/>
              </a:spcAft>
              <a:buNone/>
            </a:pPr>
            <a:br>
              <a:rPr lang="en-US" b="0">
                <a:effectLst/>
              </a:rPr>
            </a:br>
            <a:br>
              <a:rPr lang="en-US" b="0">
                <a:effectLst/>
              </a:rPr>
            </a:br>
            <a:br>
              <a:rPr lang="en-US" b="0">
                <a:effectLst/>
              </a:rPr>
            </a:b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students are divided carefully based on need</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teachers have time to plan for simultaneous instruction</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a smaller student-to-teacher ratio is needed</a:t>
            </a:r>
          </a:p>
          <a:p>
            <a:pPr>
              <a:buNone/>
            </a:pPr>
            <a:br>
              <a:rPr lang="en-US" b="0">
                <a:effectLst/>
              </a:rPr>
            </a:br>
            <a:endParaRPr lang="en-US"/>
          </a:p>
        </p:txBody>
      </p:sp>
    </p:spTree>
    <p:extLst>
      <p:ext uri="{BB962C8B-B14F-4D97-AF65-F5344CB8AC3E}">
        <p14:creationId xmlns:p14="http://schemas.microsoft.com/office/powerpoint/2010/main" val="13435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01767-3C1D-BF18-FA17-EA96FCBEF49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112336A-4362-29EF-40CD-3FCA1F661DFD}"/>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70A76DB1-17FC-1FB4-2691-B4B1F626B7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4" name="Content Placeholder 3">
            <a:extLst>
              <a:ext uri="{FF2B5EF4-FFF2-40B4-BE49-F238E27FC236}">
                <a16:creationId xmlns:a16="http://schemas.microsoft.com/office/drawing/2014/main" id="{BD4BA886-C758-1670-5201-6DD4B965B0B5}"/>
              </a:ext>
            </a:extLst>
          </p:cNvPr>
          <p:cNvSpPr>
            <a:spLocks noGrp="1"/>
          </p:cNvSpPr>
          <p:nvPr>
            <p:ph idx="1"/>
          </p:nvPr>
        </p:nvSpPr>
        <p:spPr>
          <a:xfrm>
            <a:off x="567959" y="1437305"/>
            <a:ext cx="11329149" cy="4761933"/>
          </a:xfrm>
        </p:spPr>
        <p:txBody>
          <a:bodyPr>
            <a:normAutofit fontScale="92500" lnSpcReduction="10000"/>
          </a:bodyPr>
          <a:lstStyle/>
          <a:p>
            <a:pPr algn="ctr">
              <a:spcAft>
                <a:spcPts val="200"/>
              </a:spcAft>
            </a:pPr>
            <a:r>
              <a:rPr lang="en-US" sz="3900" u="sng">
                <a:solidFill>
                  <a:srgbClr val="0000FF"/>
                </a:solidFill>
                <a:latin typeface="Bree Serif"/>
                <a:hlinkClick r:id="rId5"/>
              </a:rPr>
              <a:t>Alternative Teaching</a:t>
            </a:r>
            <a:r>
              <a:rPr lang="en-US" sz="3900">
                <a:solidFill>
                  <a:srgbClr val="0000FF"/>
                </a:solidFill>
                <a:latin typeface="Bree Serif"/>
              </a:rPr>
              <a:t> </a:t>
            </a:r>
            <a:r>
              <a:rPr lang="en-US" sz="2200">
                <a:solidFill>
                  <a:srgbClr val="0000FF"/>
                </a:solidFill>
                <a:latin typeface="Bree Serif"/>
              </a:rPr>
              <a:t>(click to watch)</a:t>
            </a:r>
            <a:endParaRPr lang="en-US" sz="2200" u="sng">
              <a:solidFill>
                <a:srgbClr val="0000FF"/>
              </a:solidFill>
              <a:latin typeface="Bree Serif"/>
            </a:endParaRPr>
          </a:p>
          <a:p>
            <a:br>
              <a:rPr lang="en-US" b="0">
                <a:effectLst/>
              </a:rPr>
            </a:br>
            <a:br>
              <a:rPr lang="en-US" b="0">
                <a:effectLst/>
              </a:rPr>
            </a:br>
            <a:r>
              <a:rPr lang="en-US" sz="1800" b="1">
                <a:solidFill>
                  <a:srgbClr val="1F497D"/>
                </a:solidFill>
                <a:latin typeface="Montserrat" panose="00000500000000000000" pitchFamily="2" charset="0"/>
              </a:rPr>
              <a:t>Description:</a:t>
            </a:r>
            <a:endParaRPr lang="en-US" sz="1800"/>
          </a:p>
          <a:p>
            <a:r>
              <a:rPr lang="en-US" sz="1800">
                <a:solidFill>
                  <a:srgbClr val="1F497D"/>
                </a:solidFill>
                <a:latin typeface="Montserrat" panose="00000500000000000000" pitchFamily="2" charset="0"/>
              </a:rPr>
              <a:t>One of the teachers has responsibility for teaching the whole class, while the other teacher instructs a small group to provide additional scaffolding, pre-teaching, or enrichment.</a:t>
            </a:r>
          </a:p>
          <a:p>
            <a:endParaRPr lang="en-US" sz="1800"/>
          </a:p>
          <a:p>
            <a:pPr>
              <a:spcAft>
                <a:spcPts val="200"/>
              </a:spcAft>
            </a:pP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small groups are used for a variety of purposes (not just re-teaching)</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teachers switch roles—maximizing their expertise</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small groups are planned based on student needs</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Alternative teaching can be focused on the same content as the whole lesson or different content. The cooperating teacher or teacher candidate can instruct the alternative group.</a:t>
            </a:r>
            <a:br>
              <a:rPr lang="en-US" b="0">
                <a:effectLst/>
              </a:rPr>
            </a:br>
            <a:br>
              <a:rPr lang="en-US"/>
            </a:br>
            <a:endParaRPr lang="en-US"/>
          </a:p>
        </p:txBody>
      </p:sp>
    </p:spTree>
    <p:extLst>
      <p:ext uri="{BB962C8B-B14F-4D97-AF65-F5344CB8AC3E}">
        <p14:creationId xmlns:p14="http://schemas.microsoft.com/office/powerpoint/2010/main" val="125838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6A836442-5200-7BCF-CF04-9EC725A14CE8}"/>
              </a:ext>
            </a:extLst>
          </p:cNvPr>
          <p:cNvSpPr>
            <a:spLocks noGrp="1"/>
          </p:cNvSpPr>
          <p:nvPr>
            <p:ph type="body" sz="quarter" idx="41"/>
          </p:nvPr>
        </p:nvSpPr>
        <p:spPr/>
        <p:txBody>
          <a:bodyPr/>
          <a:lstStyle/>
          <a:p>
            <a:endParaRPr lang="en-US"/>
          </a:p>
        </p:txBody>
      </p:sp>
      <p:sp>
        <p:nvSpPr>
          <p:cNvPr id="11" name="Title 10">
            <a:extLst>
              <a:ext uri="{FF2B5EF4-FFF2-40B4-BE49-F238E27FC236}">
                <a16:creationId xmlns:a16="http://schemas.microsoft.com/office/drawing/2014/main" id="{9A760E19-C395-7952-283B-478F4CF8DD0A}"/>
              </a:ext>
            </a:extLst>
          </p:cNvPr>
          <p:cNvSpPr>
            <a:spLocks noGrp="1"/>
          </p:cNvSpPr>
          <p:nvPr>
            <p:ph type="title" idx="4294967295"/>
          </p:nvPr>
        </p:nvSpPr>
        <p:spPr>
          <a:xfrm>
            <a:off x="336786" y="748659"/>
            <a:ext cx="6856413" cy="222250"/>
          </a:xfrm>
        </p:spPr>
        <p:txBody>
          <a:bodyPr>
            <a:normAutofit fontScale="90000"/>
          </a:bodyPr>
          <a:lstStyle/>
          <a:p>
            <a:r>
              <a:rPr lang="en-US"/>
              <a:t>ROLE OF THE COOPERATING TEACHER</a:t>
            </a:r>
          </a:p>
        </p:txBody>
      </p:sp>
      <p:pic>
        <p:nvPicPr>
          <p:cNvPr id="60" name="Audio 59">
            <a:hlinkClick r:id="" action="ppaction://media"/>
            <a:extLst>
              <a:ext uri="{FF2B5EF4-FFF2-40B4-BE49-F238E27FC236}">
                <a16:creationId xmlns:a16="http://schemas.microsoft.com/office/drawing/2014/main" id="{BB8058DD-B2F9-9939-7475-28AE420389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
        <p:nvSpPr>
          <p:cNvPr id="27" name="Rectangle 26">
            <a:extLst>
              <a:ext uri="{FF2B5EF4-FFF2-40B4-BE49-F238E27FC236}">
                <a16:creationId xmlns:a16="http://schemas.microsoft.com/office/drawing/2014/main" id="{D49514CC-C9BC-E6C6-21D4-98B53452757C}"/>
              </a:ext>
            </a:extLst>
          </p:cNvPr>
          <p:cNvSpPr/>
          <p:nvPr/>
        </p:nvSpPr>
        <p:spPr>
          <a:xfrm>
            <a:off x="2798179" y="1660730"/>
            <a:ext cx="2178771" cy="1864328"/>
          </a:xfrm>
          <a:prstGeom prst="rect">
            <a:avLst/>
          </a:prstGeom>
          <a:solidFill>
            <a:srgbClr val="0048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Work collaboratively with the teacher candidate (TC) and field supervisor by attending informational meetings and communicating about the TC's process.</a:t>
            </a:r>
            <a:endParaRPr lang="en-US">
              <a:solidFill>
                <a:schemeClr val="bg1"/>
              </a:solidFill>
            </a:endParaRPr>
          </a:p>
        </p:txBody>
      </p:sp>
      <p:sp>
        <p:nvSpPr>
          <p:cNvPr id="28" name="Oval 27">
            <a:extLst>
              <a:ext uri="{FF2B5EF4-FFF2-40B4-BE49-F238E27FC236}">
                <a16:creationId xmlns:a16="http://schemas.microsoft.com/office/drawing/2014/main" id="{8D35F180-DE9A-21A6-58DB-8834C613B646}"/>
              </a:ext>
            </a:extLst>
          </p:cNvPr>
          <p:cNvSpPr/>
          <p:nvPr/>
        </p:nvSpPr>
        <p:spPr>
          <a:xfrm>
            <a:off x="3728631" y="1444618"/>
            <a:ext cx="317863" cy="317863"/>
          </a:xfrm>
          <a:prstGeom prst="ellipse">
            <a:avLst/>
          </a:prstGeom>
          <a:solidFill>
            <a:srgbClr val="BCD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4853"/>
                </a:solidFill>
                <a:latin typeface="Arial" panose="020B0604020202020204" pitchFamily="34" charset="0"/>
                <a:ea typeface="GT America Medium" pitchFamily="2" charset="77"/>
                <a:cs typeface="Arial" panose="020B0604020202020204" pitchFamily="34" charset="0"/>
              </a:rPr>
              <a:t>1</a:t>
            </a:r>
          </a:p>
        </p:txBody>
      </p:sp>
      <p:sp>
        <p:nvSpPr>
          <p:cNvPr id="29" name="Rectangle 28">
            <a:extLst>
              <a:ext uri="{FF2B5EF4-FFF2-40B4-BE49-F238E27FC236}">
                <a16:creationId xmlns:a16="http://schemas.microsoft.com/office/drawing/2014/main" id="{431FEC44-C67F-6CAE-BE78-5D54FFDD7894}"/>
              </a:ext>
            </a:extLst>
          </p:cNvPr>
          <p:cNvSpPr/>
          <p:nvPr/>
        </p:nvSpPr>
        <p:spPr>
          <a:xfrm>
            <a:off x="5322003" y="1657285"/>
            <a:ext cx="2178772" cy="1860483"/>
          </a:xfrm>
          <a:prstGeom prst="rect">
            <a:avLst/>
          </a:prstGeom>
          <a:solidFill>
            <a:srgbClr val="F6652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Co-plan, co-teach, and model instructional practices for the TC.</a:t>
            </a:r>
          </a:p>
        </p:txBody>
      </p:sp>
      <p:sp>
        <p:nvSpPr>
          <p:cNvPr id="31" name="Rectangle 30">
            <a:extLst>
              <a:ext uri="{FF2B5EF4-FFF2-40B4-BE49-F238E27FC236}">
                <a16:creationId xmlns:a16="http://schemas.microsoft.com/office/drawing/2014/main" id="{B768F871-DDB1-5B6A-21F0-30B3986FB281}"/>
              </a:ext>
            </a:extLst>
          </p:cNvPr>
          <p:cNvSpPr/>
          <p:nvPr/>
        </p:nvSpPr>
        <p:spPr>
          <a:xfrm>
            <a:off x="7848634" y="1670575"/>
            <a:ext cx="2178772" cy="1873244"/>
          </a:xfrm>
          <a:prstGeom prst="rect">
            <a:avLst/>
          </a:prstGeom>
          <a:solidFill>
            <a:srgbClr val="EFE5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Arial"/>
                <a:cs typeface="Arial"/>
              </a:rPr>
              <a:t>Collaborate with the TC to set targeted, weekly goals and share feedback about progress.</a:t>
            </a:r>
            <a:endParaRPr lang="en-US">
              <a:solidFill>
                <a:schemeClr val="tx1"/>
              </a:solidFill>
            </a:endParaRPr>
          </a:p>
        </p:txBody>
      </p:sp>
      <p:sp>
        <p:nvSpPr>
          <p:cNvPr id="32" name="Rectangle 31">
            <a:extLst>
              <a:ext uri="{FF2B5EF4-FFF2-40B4-BE49-F238E27FC236}">
                <a16:creationId xmlns:a16="http://schemas.microsoft.com/office/drawing/2014/main" id="{5196DF64-2131-E968-405A-8350F8754678}"/>
              </a:ext>
            </a:extLst>
          </p:cNvPr>
          <p:cNvSpPr/>
          <p:nvPr/>
        </p:nvSpPr>
        <p:spPr>
          <a:xfrm>
            <a:off x="4093102" y="3836851"/>
            <a:ext cx="2168745" cy="1867136"/>
          </a:xfrm>
          <a:prstGeom prst="rect">
            <a:avLst/>
          </a:prstGeom>
          <a:solidFill>
            <a:srgbClr val="465C7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Schedule time to co-plan with the TC, ensuring the TC has time and resources to be successful.</a:t>
            </a:r>
            <a:endParaRPr lang="en-US">
              <a:solidFill>
                <a:schemeClr val="bg1"/>
              </a:solidFill>
            </a:endParaRPr>
          </a:p>
        </p:txBody>
      </p:sp>
      <p:sp>
        <p:nvSpPr>
          <p:cNvPr id="35" name="Oval 34">
            <a:extLst>
              <a:ext uri="{FF2B5EF4-FFF2-40B4-BE49-F238E27FC236}">
                <a16:creationId xmlns:a16="http://schemas.microsoft.com/office/drawing/2014/main" id="{C74A672C-5FF5-C83B-022F-63F8A90BEDBA}"/>
              </a:ext>
            </a:extLst>
          </p:cNvPr>
          <p:cNvSpPr/>
          <p:nvPr/>
        </p:nvSpPr>
        <p:spPr>
          <a:xfrm>
            <a:off x="6252456" y="1444945"/>
            <a:ext cx="317863" cy="317863"/>
          </a:xfrm>
          <a:prstGeom prst="ellipse">
            <a:avLst/>
          </a:prstGeom>
          <a:solidFill>
            <a:srgbClr val="BCDD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50">
                <a:solidFill>
                  <a:srgbClr val="004853"/>
                </a:solidFill>
                <a:latin typeface="Arial" panose="020B0604020202020204" pitchFamily="34" charset="0"/>
                <a:ea typeface="GT America Medium" pitchFamily="2" charset="77"/>
                <a:cs typeface="Arial" panose="020B0604020202020204" pitchFamily="34" charset="0"/>
              </a:rPr>
              <a:t>2</a:t>
            </a:r>
          </a:p>
        </p:txBody>
      </p:sp>
      <p:sp>
        <p:nvSpPr>
          <p:cNvPr id="36" name="Oval 35">
            <a:extLst>
              <a:ext uri="{FF2B5EF4-FFF2-40B4-BE49-F238E27FC236}">
                <a16:creationId xmlns:a16="http://schemas.microsoft.com/office/drawing/2014/main" id="{7F9F5DA5-B52A-1F6A-8708-8C5447969EB4}"/>
              </a:ext>
            </a:extLst>
          </p:cNvPr>
          <p:cNvSpPr/>
          <p:nvPr/>
        </p:nvSpPr>
        <p:spPr>
          <a:xfrm>
            <a:off x="5023555" y="3607735"/>
            <a:ext cx="317863" cy="317863"/>
          </a:xfrm>
          <a:prstGeom prst="ellipse">
            <a:avLst/>
          </a:prstGeom>
          <a:solidFill>
            <a:srgbClr val="BCD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4853"/>
                </a:solidFill>
                <a:latin typeface="Arial" panose="020B0604020202020204" pitchFamily="34" charset="0"/>
                <a:ea typeface="GT America Medium" pitchFamily="2" charset="77"/>
                <a:cs typeface="Arial" panose="020B0604020202020204" pitchFamily="34" charset="0"/>
              </a:rPr>
              <a:t>4</a:t>
            </a:r>
          </a:p>
        </p:txBody>
      </p:sp>
      <p:sp>
        <p:nvSpPr>
          <p:cNvPr id="16" name="Oval 15">
            <a:extLst>
              <a:ext uri="{FF2B5EF4-FFF2-40B4-BE49-F238E27FC236}">
                <a16:creationId xmlns:a16="http://schemas.microsoft.com/office/drawing/2014/main" id="{5202AB8C-A3EC-7E35-8ECD-CB4202AB3334}"/>
              </a:ext>
            </a:extLst>
          </p:cNvPr>
          <p:cNvSpPr/>
          <p:nvPr/>
        </p:nvSpPr>
        <p:spPr>
          <a:xfrm>
            <a:off x="8779086" y="1444945"/>
            <a:ext cx="317863" cy="317863"/>
          </a:xfrm>
          <a:prstGeom prst="ellipse">
            <a:avLst/>
          </a:prstGeom>
          <a:solidFill>
            <a:srgbClr val="BCDD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50">
                <a:solidFill>
                  <a:srgbClr val="004853"/>
                </a:solidFill>
                <a:latin typeface="Arial"/>
                <a:ea typeface="GT America Medium" pitchFamily="2" charset="77"/>
                <a:cs typeface="Arial"/>
              </a:rPr>
              <a:t>3</a:t>
            </a:r>
            <a:endParaRPr lang="en-US" sz="1750">
              <a:solidFill>
                <a:srgbClr val="004853"/>
              </a:solidFill>
              <a:latin typeface="Arial" panose="020B0604020202020204" pitchFamily="34" charset="0"/>
              <a:ea typeface="GT America Medium" pitchFamily="2" charset="77"/>
              <a:cs typeface="Arial" panose="020B0604020202020204" pitchFamily="34" charset="0"/>
            </a:endParaRPr>
          </a:p>
        </p:txBody>
      </p:sp>
      <p:sp>
        <p:nvSpPr>
          <p:cNvPr id="17" name="Rectangle 16">
            <a:extLst>
              <a:ext uri="{FF2B5EF4-FFF2-40B4-BE49-F238E27FC236}">
                <a16:creationId xmlns:a16="http://schemas.microsoft.com/office/drawing/2014/main" id="{6B61E34B-A09C-FE38-B6AB-B3F71E51B265}"/>
              </a:ext>
            </a:extLst>
          </p:cNvPr>
          <p:cNvSpPr/>
          <p:nvPr/>
        </p:nvSpPr>
        <p:spPr>
          <a:xfrm>
            <a:off x="6910497" y="3836852"/>
            <a:ext cx="2168745" cy="1867136"/>
          </a:xfrm>
          <a:prstGeom prst="rect">
            <a:avLst/>
          </a:prstGeom>
          <a:solidFill>
            <a:srgbClr val="A3D2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Complete and review forms in TK20 for data collection and communication with the field supervisor</a:t>
            </a:r>
          </a:p>
        </p:txBody>
      </p:sp>
      <p:sp>
        <p:nvSpPr>
          <p:cNvPr id="18" name="Oval 17">
            <a:extLst>
              <a:ext uri="{FF2B5EF4-FFF2-40B4-BE49-F238E27FC236}">
                <a16:creationId xmlns:a16="http://schemas.microsoft.com/office/drawing/2014/main" id="{23E7681D-CB9A-8A6C-5A57-4D2D0EBF5E92}"/>
              </a:ext>
            </a:extLst>
          </p:cNvPr>
          <p:cNvSpPr/>
          <p:nvPr/>
        </p:nvSpPr>
        <p:spPr>
          <a:xfrm>
            <a:off x="7850976" y="3607736"/>
            <a:ext cx="317863" cy="317863"/>
          </a:xfrm>
          <a:prstGeom prst="ellipse">
            <a:avLst/>
          </a:prstGeom>
          <a:solidFill>
            <a:srgbClr val="BCDD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50">
                <a:solidFill>
                  <a:srgbClr val="004853"/>
                </a:solidFill>
                <a:latin typeface="Arial"/>
                <a:ea typeface="GT America Medium" pitchFamily="2" charset="77"/>
                <a:cs typeface="Arial"/>
              </a:rPr>
              <a:t>5</a:t>
            </a:r>
            <a:endParaRPr lang="en-US" sz="1750">
              <a:solidFill>
                <a:srgbClr val="004853"/>
              </a:solidFill>
              <a:latin typeface="Arial" panose="020B0604020202020204" pitchFamily="34" charset="0"/>
              <a:ea typeface="GT America Medium" pitchFamily="2" charset="77"/>
              <a:cs typeface="Arial" panose="020B0604020202020204" pitchFamily="34" charset="0"/>
            </a:endParaRPr>
          </a:p>
        </p:txBody>
      </p:sp>
      <p:pic>
        <p:nvPicPr>
          <p:cNvPr id="5" name="Picture 4" descr="A logo with orange text&#10;&#10;AI-generated content may be incorrect.">
            <a:extLst>
              <a:ext uri="{FF2B5EF4-FFF2-40B4-BE49-F238E27FC236}">
                <a16:creationId xmlns:a16="http://schemas.microsoft.com/office/drawing/2014/main" id="{9F18A3CF-83E1-5E04-C8F8-1467CDE77FB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741142833"/>
      </p:ext>
    </p:extLst>
  </p:cSld>
  <p:clrMapOvr>
    <a:masterClrMapping/>
  </p:clrMapOvr>
  <mc:AlternateContent xmlns:mc="http://schemas.openxmlformats.org/markup-compatibility/2006" xmlns:p14="http://schemas.microsoft.com/office/powerpoint/2010/main">
    <mc:Choice Requires="p14">
      <p:transition spd="slow" p14:dur="2000" advTm="67225"/>
    </mc:Choice>
    <mc:Fallback xmlns="">
      <p:transition spd="slow" advTm="6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69D38E40-53C4-618E-8DCE-DDD9B5CF444D}"/>
              </a:ext>
            </a:extLst>
          </p:cNvPr>
          <p:cNvSpPr>
            <a:spLocks noGrp="1"/>
          </p:cNvSpPr>
          <p:nvPr>
            <p:ph type="body" sz="quarter" idx="14"/>
          </p:nvPr>
        </p:nvSpPr>
        <p:spPr/>
        <p:txBody>
          <a:bodyPr vert="horz" lIns="91440" tIns="45720" rIns="91440" bIns="45720" rtlCol="0" anchor="t">
            <a:noAutofit/>
          </a:bodyPr>
          <a:lstStyle/>
          <a:p>
            <a:r>
              <a:rPr lang="en-US" sz="1750">
                <a:latin typeface="Arial"/>
                <a:cs typeface="Arial"/>
              </a:rPr>
              <a:t>The Cooperating Teacher Should</a:t>
            </a:r>
            <a:endParaRPr lang="en-US"/>
          </a:p>
        </p:txBody>
      </p:sp>
      <p:sp>
        <p:nvSpPr>
          <p:cNvPr id="58" name="Text Placeholder 57">
            <a:extLst>
              <a:ext uri="{FF2B5EF4-FFF2-40B4-BE49-F238E27FC236}">
                <a16:creationId xmlns:a16="http://schemas.microsoft.com/office/drawing/2014/main" id="{26426BA0-B03F-877C-9BA3-A7E5E435FA95}"/>
              </a:ext>
            </a:extLst>
          </p:cNvPr>
          <p:cNvSpPr>
            <a:spLocks noGrp="1"/>
          </p:cNvSpPr>
          <p:nvPr>
            <p:ph type="body" sz="quarter" idx="15"/>
          </p:nvPr>
        </p:nvSpPr>
        <p:spPr/>
        <p:txBody>
          <a:bodyPr vert="horz" lIns="91440" tIns="45720" rIns="91440" bIns="45720" rtlCol="0" anchor="t">
            <a:noAutofit/>
          </a:bodyPr>
          <a:lstStyle/>
          <a:p>
            <a:pPr marL="151130" indent="-151130"/>
            <a:r>
              <a:rPr lang="en-US" sz="1400">
                <a:latin typeface="Arial"/>
                <a:cs typeface="Arial"/>
              </a:rPr>
              <a:t>Take opportunities to label and explain their thinking to build understanding of how teachers make decisions and navigate their role</a:t>
            </a:r>
          </a:p>
          <a:p>
            <a:pPr marL="151130" indent="-151130"/>
            <a:r>
              <a:rPr lang="en-US" sz="1400">
                <a:latin typeface="Arial"/>
                <a:cs typeface="Arial"/>
              </a:rPr>
              <a:t>Give guidance on the type of assistance needed from the teacher candidate for the co-teaching approaches</a:t>
            </a:r>
          </a:p>
          <a:p>
            <a:pPr marL="151130" indent="-151130"/>
            <a:r>
              <a:rPr lang="en-US" sz="1400">
                <a:latin typeface="Arial"/>
                <a:cs typeface="Arial"/>
              </a:rPr>
              <a:t>Incorporate opportunities for the teacher candidate to begin planning and teaching within the classroom according to the Progression of Student Teaching</a:t>
            </a:r>
            <a:endParaRPr lang="en-US" sz="1400"/>
          </a:p>
          <a:p>
            <a:pPr marL="151130" indent="-151130"/>
            <a:r>
              <a:rPr lang="en-US" sz="1400">
                <a:latin typeface="Arial"/>
                <a:cs typeface="Arial"/>
              </a:rPr>
              <a:t>Meet one-on-one with the teacher candidate to give feedback, coach, and plan for improvement</a:t>
            </a:r>
            <a:endParaRPr lang="en-US" sz="1400"/>
          </a:p>
          <a:p>
            <a:pPr marL="151130" indent="-151130"/>
            <a:r>
              <a:rPr lang="en-US" sz="1400">
                <a:latin typeface="Arial"/>
                <a:cs typeface="Arial"/>
              </a:rPr>
              <a:t>Provide explicit next steps and written feedback related to observations of instruction and professionalism that will help the teacher candidate learn and grow</a:t>
            </a:r>
            <a:endParaRPr lang="en-US" sz="1400"/>
          </a:p>
        </p:txBody>
      </p:sp>
      <p:sp>
        <p:nvSpPr>
          <p:cNvPr id="2" name="Title 1">
            <a:extLst>
              <a:ext uri="{FF2B5EF4-FFF2-40B4-BE49-F238E27FC236}">
                <a16:creationId xmlns:a16="http://schemas.microsoft.com/office/drawing/2014/main" id="{C050C226-B551-8362-46A5-4E9BE3F180B2}"/>
              </a:ext>
            </a:extLst>
          </p:cNvPr>
          <p:cNvSpPr>
            <a:spLocks noGrp="1"/>
          </p:cNvSpPr>
          <p:nvPr>
            <p:ph type="title"/>
          </p:nvPr>
        </p:nvSpPr>
        <p:spPr/>
        <p:txBody>
          <a:bodyPr>
            <a:normAutofit fontScale="90000"/>
          </a:bodyPr>
          <a:lstStyle/>
          <a:p>
            <a:r>
              <a:rPr lang="en-US" sz="3500">
                <a:latin typeface="Impact"/>
              </a:rPr>
              <a:t>BEGINNING EXPECTATIONS</a:t>
            </a:r>
            <a:endParaRPr lang="en-US"/>
          </a:p>
        </p:txBody>
      </p:sp>
      <p:sp>
        <p:nvSpPr>
          <p:cNvPr id="59" name="Text Placeholder 58">
            <a:extLst>
              <a:ext uri="{FF2B5EF4-FFF2-40B4-BE49-F238E27FC236}">
                <a16:creationId xmlns:a16="http://schemas.microsoft.com/office/drawing/2014/main" id="{93742D11-570F-415E-A634-0E24837FC13B}"/>
              </a:ext>
            </a:extLst>
          </p:cNvPr>
          <p:cNvSpPr>
            <a:spLocks noGrp="1"/>
          </p:cNvSpPr>
          <p:nvPr>
            <p:ph type="body" sz="quarter" idx="41"/>
          </p:nvPr>
        </p:nvSpPr>
        <p:spPr/>
        <p:txBody>
          <a:bodyPr/>
          <a:lstStyle/>
          <a:p>
            <a:endParaRPr lang="en-US"/>
          </a:p>
        </p:txBody>
      </p:sp>
      <p:pic>
        <p:nvPicPr>
          <p:cNvPr id="38" name="Audio 37">
            <a:hlinkClick r:id="" action="ppaction://media"/>
            <a:extLst>
              <a:ext uri="{FF2B5EF4-FFF2-40B4-BE49-F238E27FC236}">
                <a16:creationId xmlns:a16="http://schemas.microsoft.com/office/drawing/2014/main" id="{557E04E4-CFF0-1F09-709B-E2CBE21242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pic>
        <p:nvPicPr>
          <p:cNvPr id="6" name="Picture 5" descr="A logo with orange text&#10;&#10;AI-generated content may be incorrect.">
            <a:extLst>
              <a:ext uri="{FF2B5EF4-FFF2-40B4-BE49-F238E27FC236}">
                <a16:creationId xmlns:a16="http://schemas.microsoft.com/office/drawing/2014/main" id="{A60FC40B-D05E-D6B0-F32F-82F534F3C0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747046946"/>
      </p:ext>
    </p:extLst>
  </p:cSld>
  <p:clrMapOvr>
    <a:masterClrMapping/>
  </p:clrMapOvr>
  <mc:AlternateContent xmlns:mc="http://schemas.openxmlformats.org/markup-compatibility/2006" xmlns:p14="http://schemas.microsoft.com/office/powerpoint/2010/main">
    <mc:Choice Requires="p14">
      <p:transition spd="slow" p14:dur="2000" advTm="63345"/>
    </mc:Choice>
    <mc:Fallback xmlns="">
      <p:transition spd="slow" advTm="63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hecklist&#10;&#10;AI-generated content may be incorrect.">
            <a:extLst>
              <a:ext uri="{FF2B5EF4-FFF2-40B4-BE49-F238E27FC236}">
                <a16:creationId xmlns:a16="http://schemas.microsoft.com/office/drawing/2014/main" id="{27894273-6D52-A03D-4482-E7F7B990D805}"/>
              </a:ext>
            </a:extLst>
          </p:cNvPr>
          <p:cNvPicPr>
            <a:picLocks noChangeAspect="1"/>
          </p:cNvPicPr>
          <p:nvPr/>
        </p:nvPicPr>
        <p:blipFill>
          <a:blip r:embed="rId5"/>
          <a:stretch>
            <a:fillRect/>
          </a:stretch>
        </p:blipFill>
        <p:spPr>
          <a:xfrm>
            <a:off x="5150993" y="381369"/>
            <a:ext cx="5099294" cy="558187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39" name="Audio 38">
            <a:hlinkClick r:id="" action="ppaction://media"/>
            <a:extLst>
              <a:ext uri="{FF2B5EF4-FFF2-40B4-BE49-F238E27FC236}">
                <a16:creationId xmlns:a16="http://schemas.microsoft.com/office/drawing/2014/main" id="{34F83C06-8A29-F21D-D191-0B9C5246EA6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
        <p:nvSpPr>
          <p:cNvPr id="12" name="Title 11">
            <a:extLst>
              <a:ext uri="{FF2B5EF4-FFF2-40B4-BE49-F238E27FC236}">
                <a16:creationId xmlns:a16="http://schemas.microsoft.com/office/drawing/2014/main" id="{54D7679E-4224-AF40-F6B4-6D38CE9E2EEB}"/>
              </a:ext>
            </a:extLst>
          </p:cNvPr>
          <p:cNvSpPr>
            <a:spLocks noGrp="1"/>
          </p:cNvSpPr>
          <p:nvPr>
            <p:ph type="title"/>
          </p:nvPr>
        </p:nvSpPr>
        <p:spPr>
          <a:xfrm>
            <a:off x="457165" y="2321592"/>
            <a:ext cx="4056309" cy="850716"/>
          </a:xfrm>
        </p:spPr>
        <p:txBody>
          <a:bodyPr>
            <a:noAutofit/>
          </a:bodyPr>
          <a:lstStyle/>
          <a:p>
            <a:r>
              <a:rPr lang="en-US" sz="4800">
                <a:latin typeface="Impact"/>
              </a:rPr>
              <a:t>COOPERATING TEACHER TASKS AND TIMELINE</a:t>
            </a:r>
            <a:endParaRPr lang="en-US" sz="4800"/>
          </a:p>
        </p:txBody>
      </p:sp>
      <p:pic>
        <p:nvPicPr>
          <p:cNvPr id="6" name="Picture 5" descr="A logo with orange text&#10;&#10;AI-generated content may be incorrect.">
            <a:extLst>
              <a:ext uri="{FF2B5EF4-FFF2-40B4-BE49-F238E27FC236}">
                <a16:creationId xmlns:a16="http://schemas.microsoft.com/office/drawing/2014/main" id="{57A2BE9C-D9B7-221E-A6CE-478DBAD7199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044638443"/>
      </p:ext>
    </p:extLst>
  </p:cSld>
  <p:clrMapOvr>
    <a:masterClrMapping/>
  </p:clrMapOvr>
  <mc:AlternateContent xmlns:mc="http://schemas.openxmlformats.org/markup-compatibility/2006" xmlns:p14="http://schemas.microsoft.com/office/powerpoint/2010/main">
    <mc:Choice Requires="p14">
      <p:transition spd="slow" p14:dur="2000" advTm="29233"/>
    </mc:Choice>
    <mc:Fallback xmlns="">
      <p:transition spd="slow" advTm="29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7075DBBA-C899-B26E-4386-794951F0CF4E}"/>
              </a:ext>
            </a:extLst>
          </p:cNvPr>
          <p:cNvSpPr txBox="1"/>
          <p:nvPr/>
        </p:nvSpPr>
        <p:spPr>
          <a:xfrm>
            <a:off x="1337781" y="4813028"/>
            <a:ext cx="93144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4853"/>
                </a:solidFill>
                <a:latin typeface="Arial" panose="020B0604020202020204" pitchFamily="34" charset="0"/>
                <a:cs typeface="Arial" panose="020B0604020202020204" pitchFamily="34" charset="0"/>
              </a:rPr>
              <a:t>Tk20 is an online system used by teacher candidates, cooperating teachers, and field supervisors to collect and analyze program data.</a:t>
            </a:r>
          </a:p>
        </p:txBody>
      </p:sp>
      <p:sp>
        <p:nvSpPr>
          <p:cNvPr id="47" name="TextBox 46">
            <a:extLst>
              <a:ext uri="{FF2B5EF4-FFF2-40B4-BE49-F238E27FC236}">
                <a16:creationId xmlns:a16="http://schemas.microsoft.com/office/drawing/2014/main" id="{9C1D4F83-798A-9F6E-0001-A283A393BA67}"/>
              </a:ext>
            </a:extLst>
          </p:cNvPr>
          <p:cNvSpPr txBox="1"/>
          <p:nvPr/>
        </p:nvSpPr>
        <p:spPr>
          <a:xfrm>
            <a:off x="3818113" y="5563693"/>
            <a:ext cx="40105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4853"/>
                </a:solidFill>
                <a:latin typeface="Arial" panose="020B0604020202020204" pitchFamily="34" charset="0"/>
                <a:cs typeface="Arial" panose="020B0604020202020204" pitchFamily="34" charset="0"/>
              </a:rPr>
              <a:t>Tk20  Support:</a:t>
            </a:r>
            <a:r>
              <a:rPr lang="en-US" sz="2000">
                <a:solidFill>
                  <a:srgbClr val="004853"/>
                </a:solidFill>
                <a:latin typeface="Arial" panose="020B0604020202020204" pitchFamily="34" charset="0"/>
                <a:cs typeface="Arial" panose="020B0604020202020204" pitchFamily="34" charset="0"/>
              </a:rPr>
              <a:t>  Tk20@shsu.edu</a:t>
            </a:r>
          </a:p>
        </p:txBody>
      </p:sp>
      <p:sp>
        <p:nvSpPr>
          <p:cNvPr id="48" name="TextBox 47">
            <a:extLst>
              <a:ext uri="{FF2B5EF4-FFF2-40B4-BE49-F238E27FC236}">
                <a16:creationId xmlns:a16="http://schemas.microsoft.com/office/drawing/2014/main" id="{BC329A39-93B1-969F-9D79-D52F6ED837EA}"/>
              </a:ext>
            </a:extLst>
          </p:cNvPr>
          <p:cNvSpPr txBox="1"/>
          <p:nvPr/>
        </p:nvSpPr>
        <p:spPr>
          <a:xfrm>
            <a:off x="2072970" y="6006582"/>
            <a:ext cx="80460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rgbClr val="004853"/>
                </a:solidFill>
                <a:latin typeface="Arial" panose="020B0604020202020204" pitchFamily="34" charset="0"/>
                <a:cs typeface="Arial" panose="020B0604020202020204" pitchFamily="34" charset="0"/>
              </a:rPr>
              <a:t>Login credentials are emailed to individual cooperating teachers at the beginning of the program.</a:t>
            </a:r>
          </a:p>
        </p:txBody>
      </p:sp>
      <p:pic>
        <p:nvPicPr>
          <p:cNvPr id="32" name="Audio 31">
            <a:hlinkClick r:id="" action="ppaction://media"/>
            <a:extLst>
              <a:ext uri="{FF2B5EF4-FFF2-40B4-BE49-F238E27FC236}">
                <a16:creationId xmlns:a16="http://schemas.microsoft.com/office/drawing/2014/main" id="{299D5BE4-5D50-24B7-C8CD-0667EC408C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
        <p:nvSpPr>
          <p:cNvPr id="24" name="Text Placeholder 23">
            <a:extLst>
              <a:ext uri="{FF2B5EF4-FFF2-40B4-BE49-F238E27FC236}">
                <a16:creationId xmlns:a16="http://schemas.microsoft.com/office/drawing/2014/main" id="{2C9B4F79-58B5-3855-4C62-0C5909297B35}"/>
              </a:ext>
            </a:extLst>
          </p:cNvPr>
          <p:cNvSpPr>
            <a:spLocks noGrp="1"/>
          </p:cNvSpPr>
          <p:nvPr>
            <p:ph type="body" sz="quarter" idx="14"/>
          </p:nvPr>
        </p:nvSpPr>
        <p:spPr/>
        <p:txBody>
          <a:bodyPr/>
          <a:lstStyle/>
          <a:p>
            <a:r>
              <a:rPr lang="en-US"/>
              <a:t>Teacher Candidate	</a:t>
            </a:r>
          </a:p>
        </p:txBody>
      </p:sp>
      <p:sp>
        <p:nvSpPr>
          <p:cNvPr id="25" name="Text Placeholder 24">
            <a:extLst>
              <a:ext uri="{FF2B5EF4-FFF2-40B4-BE49-F238E27FC236}">
                <a16:creationId xmlns:a16="http://schemas.microsoft.com/office/drawing/2014/main" id="{4BD13CD8-3FB9-9E40-FF2D-2CC70989A244}"/>
              </a:ext>
            </a:extLst>
          </p:cNvPr>
          <p:cNvSpPr>
            <a:spLocks noGrp="1"/>
          </p:cNvSpPr>
          <p:nvPr>
            <p:ph type="body" sz="quarter" idx="15"/>
          </p:nvPr>
        </p:nvSpPr>
        <p:spPr/>
        <p:txBody>
          <a:bodyPr/>
          <a:lstStyle/>
          <a:p>
            <a:r>
              <a:rPr lang="en-US"/>
              <a:t>Time log submitted to CT weekly</a:t>
            </a:r>
          </a:p>
          <a:p>
            <a:r>
              <a:rPr lang="en-US"/>
              <a:t>Beginning of the year agreements</a:t>
            </a:r>
          </a:p>
          <a:p>
            <a:r>
              <a:rPr lang="en-US"/>
              <a:t>Dropbox</a:t>
            </a:r>
          </a:p>
          <a:p>
            <a:r>
              <a:rPr lang="en-US"/>
              <a:t>Lesson Plans</a:t>
            </a:r>
          </a:p>
          <a:p>
            <a:r>
              <a:rPr lang="en-US"/>
              <a:t>Self-reflection</a:t>
            </a:r>
          </a:p>
          <a:p>
            <a:r>
              <a:rPr lang="en-US"/>
              <a:t>Dispositions</a:t>
            </a:r>
          </a:p>
        </p:txBody>
      </p:sp>
      <p:sp>
        <p:nvSpPr>
          <p:cNvPr id="27" name="Text Placeholder 26">
            <a:extLst>
              <a:ext uri="{FF2B5EF4-FFF2-40B4-BE49-F238E27FC236}">
                <a16:creationId xmlns:a16="http://schemas.microsoft.com/office/drawing/2014/main" id="{311DA6F1-B2FA-98A6-5DB8-5038F73F07D0}"/>
              </a:ext>
            </a:extLst>
          </p:cNvPr>
          <p:cNvSpPr>
            <a:spLocks noGrp="1"/>
          </p:cNvSpPr>
          <p:nvPr>
            <p:ph type="body" sz="quarter" idx="43"/>
          </p:nvPr>
        </p:nvSpPr>
        <p:spPr/>
        <p:txBody>
          <a:bodyPr/>
          <a:lstStyle/>
          <a:p>
            <a:r>
              <a:rPr lang="en-US"/>
              <a:t>Cooperating Teacher</a:t>
            </a:r>
          </a:p>
        </p:txBody>
      </p:sp>
      <p:sp>
        <p:nvSpPr>
          <p:cNvPr id="28" name="Text Placeholder 27">
            <a:extLst>
              <a:ext uri="{FF2B5EF4-FFF2-40B4-BE49-F238E27FC236}">
                <a16:creationId xmlns:a16="http://schemas.microsoft.com/office/drawing/2014/main" id="{9181F8BB-5B6D-42D1-CC49-DF031350A75E}"/>
              </a:ext>
            </a:extLst>
          </p:cNvPr>
          <p:cNvSpPr>
            <a:spLocks noGrp="1"/>
          </p:cNvSpPr>
          <p:nvPr>
            <p:ph type="body" sz="quarter" idx="44"/>
          </p:nvPr>
        </p:nvSpPr>
        <p:spPr/>
        <p:txBody>
          <a:bodyPr/>
          <a:lstStyle/>
          <a:p>
            <a:r>
              <a:rPr lang="en-US"/>
              <a:t> Review/Approve weekly time logs</a:t>
            </a:r>
          </a:p>
          <a:p>
            <a:r>
              <a:rPr lang="en-US"/>
              <a:t> Electronic signatures and agreements</a:t>
            </a:r>
          </a:p>
          <a:p>
            <a:r>
              <a:rPr lang="en-US"/>
              <a:t>Two progress reports per semester</a:t>
            </a:r>
          </a:p>
          <a:p>
            <a:r>
              <a:rPr lang="en-US"/>
              <a:t>Dispositions and Final Evaluation</a:t>
            </a:r>
          </a:p>
        </p:txBody>
      </p:sp>
      <p:sp>
        <p:nvSpPr>
          <p:cNvPr id="29" name="Text Placeholder 28">
            <a:extLst>
              <a:ext uri="{FF2B5EF4-FFF2-40B4-BE49-F238E27FC236}">
                <a16:creationId xmlns:a16="http://schemas.microsoft.com/office/drawing/2014/main" id="{FE1B586E-5124-2CD7-043F-E3237BB1E8CB}"/>
              </a:ext>
            </a:extLst>
          </p:cNvPr>
          <p:cNvSpPr>
            <a:spLocks noGrp="1"/>
          </p:cNvSpPr>
          <p:nvPr>
            <p:ph type="body" sz="quarter" idx="45"/>
          </p:nvPr>
        </p:nvSpPr>
        <p:spPr/>
        <p:txBody>
          <a:bodyPr/>
          <a:lstStyle/>
          <a:p>
            <a:r>
              <a:rPr lang="en-US"/>
              <a:t>Field Supervisor</a:t>
            </a:r>
          </a:p>
        </p:txBody>
      </p:sp>
      <p:sp>
        <p:nvSpPr>
          <p:cNvPr id="30" name="Text Placeholder 29">
            <a:extLst>
              <a:ext uri="{FF2B5EF4-FFF2-40B4-BE49-F238E27FC236}">
                <a16:creationId xmlns:a16="http://schemas.microsoft.com/office/drawing/2014/main" id="{5407A695-6400-4CAA-0C4F-8981D7CF5A6F}"/>
              </a:ext>
            </a:extLst>
          </p:cNvPr>
          <p:cNvSpPr>
            <a:spLocks noGrp="1"/>
          </p:cNvSpPr>
          <p:nvPr>
            <p:ph type="body" sz="quarter" idx="46"/>
          </p:nvPr>
        </p:nvSpPr>
        <p:spPr/>
        <p:txBody>
          <a:bodyPr/>
          <a:lstStyle/>
          <a:p>
            <a:r>
              <a:rPr lang="en-US"/>
              <a:t> T-TESS POP cycle</a:t>
            </a:r>
          </a:p>
          <a:p>
            <a:r>
              <a:rPr lang="en-US"/>
              <a:t>Walkthroughs </a:t>
            </a:r>
          </a:p>
          <a:p>
            <a:r>
              <a:rPr lang="en-US"/>
              <a:t>Contact log</a:t>
            </a:r>
          </a:p>
          <a:p>
            <a:r>
              <a:rPr lang="en-US"/>
              <a:t>Dispositions and Final Evaluation</a:t>
            </a:r>
          </a:p>
        </p:txBody>
      </p:sp>
      <p:sp>
        <p:nvSpPr>
          <p:cNvPr id="13" name="Title 12">
            <a:extLst>
              <a:ext uri="{FF2B5EF4-FFF2-40B4-BE49-F238E27FC236}">
                <a16:creationId xmlns:a16="http://schemas.microsoft.com/office/drawing/2014/main" id="{723C0DE0-DFAE-7CDE-8D2D-70B3C60AEFAC}"/>
              </a:ext>
            </a:extLst>
          </p:cNvPr>
          <p:cNvSpPr>
            <a:spLocks noGrp="1"/>
          </p:cNvSpPr>
          <p:nvPr>
            <p:ph type="title"/>
          </p:nvPr>
        </p:nvSpPr>
        <p:spPr/>
        <p:txBody>
          <a:bodyPr>
            <a:normAutofit fontScale="90000"/>
          </a:bodyPr>
          <a:lstStyle/>
          <a:p>
            <a:r>
              <a:rPr lang="en-US"/>
              <a:t>Tk20 DOCUMENTATION</a:t>
            </a:r>
          </a:p>
        </p:txBody>
      </p:sp>
      <p:sp>
        <p:nvSpPr>
          <p:cNvPr id="26" name="Text Placeholder 25">
            <a:extLst>
              <a:ext uri="{FF2B5EF4-FFF2-40B4-BE49-F238E27FC236}">
                <a16:creationId xmlns:a16="http://schemas.microsoft.com/office/drawing/2014/main" id="{B45167B4-AA5F-A8F6-4906-19A5132DE4C4}"/>
              </a:ext>
            </a:extLst>
          </p:cNvPr>
          <p:cNvSpPr>
            <a:spLocks noGrp="1"/>
          </p:cNvSpPr>
          <p:nvPr>
            <p:ph type="body" sz="quarter" idx="41"/>
          </p:nvPr>
        </p:nvSpPr>
        <p:spPr/>
        <p:txBody>
          <a:bodyPr/>
          <a:lstStyle/>
          <a:p>
            <a:endParaRPr lang="en-US"/>
          </a:p>
        </p:txBody>
      </p:sp>
      <p:pic>
        <p:nvPicPr>
          <p:cNvPr id="7" name="Picture 6" descr="A logo with orange text&#10;&#10;AI-generated content may be incorrect.">
            <a:extLst>
              <a:ext uri="{FF2B5EF4-FFF2-40B4-BE49-F238E27FC236}">
                <a16:creationId xmlns:a16="http://schemas.microsoft.com/office/drawing/2014/main" id="{6553AEB3-E932-4A23-2E9D-6D4DC079C1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2618079098"/>
      </p:ext>
    </p:extLst>
  </p:cSld>
  <p:clrMapOvr>
    <a:masterClrMapping/>
  </p:clrMapOvr>
  <mc:AlternateContent xmlns:mc="http://schemas.openxmlformats.org/markup-compatibility/2006" xmlns:p14="http://schemas.microsoft.com/office/powerpoint/2010/main">
    <mc:Choice Requires="p14">
      <p:transition spd="slow" p14:dur="2000" advTm="39534"/>
    </mc:Choice>
    <mc:Fallback xmlns="">
      <p:transition spd="slow" advTm="39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75124-F6F5-6C3E-80DF-B4F5007A0E87}"/>
              </a:ext>
            </a:extLst>
          </p:cNvPr>
          <p:cNvSpPr>
            <a:spLocks noGrp="1"/>
          </p:cNvSpPr>
          <p:nvPr>
            <p:ph type="title"/>
          </p:nvPr>
        </p:nvSpPr>
        <p:spPr>
          <a:xfrm>
            <a:off x="652463" y="480766"/>
            <a:ext cx="8396345" cy="892885"/>
          </a:xfrm>
        </p:spPr>
        <p:txBody>
          <a:bodyPr anchor="b">
            <a:normAutofit/>
          </a:bodyPr>
          <a:lstStyle/>
          <a:p>
            <a:r>
              <a:rPr lang="en-US">
                <a:solidFill>
                  <a:srgbClr val="F56423"/>
                </a:solidFill>
                <a:cs typeface="Arial"/>
              </a:rPr>
              <a:t>SIMPLE TRUTHS ABOUT COACHING</a:t>
            </a:r>
            <a:endParaRPr lang="en-US" i="1">
              <a:solidFill>
                <a:srgbClr val="F56423"/>
              </a:solidFill>
              <a:cs typeface="Arial"/>
            </a:endParaRPr>
          </a:p>
        </p:txBody>
      </p:sp>
      <p:graphicFrame>
        <p:nvGraphicFramePr>
          <p:cNvPr id="12" name="Content Placeholder 2">
            <a:extLst>
              <a:ext uri="{FF2B5EF4-FFF2-40B4-BE49-F238E27FC236}">
                <a16:creationId xmlns:a16="http://schemas.microsoft.com/office/drawing/2014/main" id="{E010207F-C66B-9982-E334-D79AC347D99E}"/>
              </a:ext>
            </a:extLst>
          </p:cNvPr>
          <p:cNvGraphicFramePr>
            <a:graphicFrameLocks noGrp="1"/>
          </p:cNvGraphicFramePr>
          <p:nvPr>
            <p:ph idx="1"/>
            <p:extLst>
              <p:ext uri="{D42A27DB-BD31-4B8C-83A1-F6EECF244321}">
                <p14:modId xmlns:p14="http://schemas.microsoft.com/office/powerpoint/2010/main" val="1170218479"/>
              </p:ext>
            </p:extLst>
          </p:nvPr>
        </p:nvGraphicFramePr>
        <p:xfrm>
          <a:off x="746731" y="2107723"/>
          <a:ext cx="10891837" cy="3574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Audio 8">
            <a:hlinkClick r:id="" action="ppaction://media"/>
            <a:extLst>
              <a:ext uri="{FF2B5EF4-FFF2-40B4-BE49-F238E27FC236}">
                <a16:creationId xmlns:a16="http://schemas.microsoft.com/office/drawing/2014/main" id="{D4900E87-7521-8E93-79F5-A79D010E289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pic>
        <p:nvPicPr>
          <p:cNvPr id="22" name="Picture 21" descr="A logo with orange text&#10;&#10;AI-generated content may be incorrect.">
            <a:extLst>
              <a:ext uri="{FF2B5EF4-FFF2-40B4-BE49-F238E27FC236}">
                <a16:creationId xmlns:a16="http://schemas.microsoft.com/office/drawing/2014/main" id="{3EE81EBD-73F2-EF94-835E-035B6AFD956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385035869"/>
      </p:ext>
    </p:extLst>
  </p:cSld>
  <p:clrMapOvr>
    <a:masterClrMapping/>
  </p:clrMapOvr>
  <mc:AlternateContent xmlns:mc="http://schemas.openxmlformats.org/markup-compatibility/2006" xmlns:p14="http://schemas.microsoft.com/office/powerpoint/2010/main">
    <mc:Choice Requires="p14">
      <p:transition spd="slow" p14:dur="2000" advTm="109198"/>
    </mc:Choice>
    <mc:Fallback xmlns="">
      <p:transition spd="slow" advTm="109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2AC7960-D479-7E76-A45D-DD301615A68C}"/>
              </a:ext>
            </a:extLst>
          </p:cNvPr>
          <p:cNvGraphicFramePr>
            <a:graphicFrameLocks noGrp="1"/>
          </p:cNvGraphicFramePr>
          <p:nvPr>
            <p:ph idx="1"/>
            <p:extLst>
              <p:ext uri="{D42A27DB-BD31-4B8C-83A1-F6EECF244321}">
                <p14:modId xmlns:p14="http://schemas.microsoft.com/office/powerpoint/2010/main" val="2014508831"/>
              </p:ext>
            </p:extLst>
          </p:nvPr>
        </p:nvGraphicFramePr>
        <p:xfrm>
          <a:off x="5412624" y="937548"/>
          <a:ext cx="6014202" cy="51945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Audio 19">
            <a:hlinkClick r:id="" action="ppaction://media"/>
            <a:extLst>
              <a:ext uri="{FF2B5EF4-FFF2-40B4-BE49-F238E27FC236}">
                <a16:creationId xmlns:a16="http://schemas.microsoft.com/office/drawing/2014/main" id="{A548B5D9-D9B5-09CA-69A9-C2157EDF5A8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
        <p:nvSpPr>
          <p:cNvPr id="5" name="Title 4">
            <a:extLst>
              <a:ext uri="{FF2B5EF4-FFF2-40B4-BE49-F238E27FC236}">
                <a16:creationId xmlns:a16="http://schemas.microsoft.com/office/drawing/2014/main" id="{5D8435C5-5793-3971-AADA-300770B71469}"/>
              </a:ext>
            </a:extLst>
          </p:cNvPr>
          <p:cNvSpPr>
            <a:spLocks noGrp="1"/>
          </p:cNvSpPr>
          <p:nvPr>
            <p:ph type="title"/>
          </p:nvPr>
        </p:nvSpPr>
        <p:spPr>
          <a:xfrm>
            <a:off x="884797" y="2286696"/>
            <a:ext cx="4840343" cy="1497530"/>
          </a:xfrm>
        </p:spPr>
        <p:txBody>
          <a:bodyPr>
            <a:normAutofit fontScale="90000"/>
          </a:bodyPr>
          <a:lstStyle/>
          <a:p>
            <a:r>
              <a:rPr lang="en-US" sz="5400"/>
              <a:t>THE COACHING CYCLE</a:t>
            </a:r>
          </a:p>
        </p:txBody>
      </p:sp>
      <p:pic>
        <p:nvPicPr>
          <p:cNvPr id="24" name="Picture 23" descr="A logo with orange text&#10;&#10;AI-generated content may be incorrect.">
            <a:extLst>
              <a:ext uri="{FF2B5EF4-FFF2-40B4-BE49-F238E27FC236}">
                <a16:creationId xmlns:a16="http://schemas.microsoft.com/office/drawing/2014/main" id="{8D459751-AEB6-2C4D-1941-C36FBC3C428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778764299"/>
      </p:ext>
    </p:extLst>
  </p:cSld>
  <p:clrMapOvr>
    <a:masterClrMapping/>
  </p:clrMapOvr>
  <mc:AlternateContent xmlns:mc="http://schemas.openxmlformats.org/markup-compatibility/2006" xmlns:p14="http://schemas.microsoft.com/office/powerpoint/2010/main">
    <mc:Choice Requires="p14">
      <p:transition spd="slow" p14:dur="2000" advTm="124647"/>
    </mc:Choice>
    <mc:Fallback xmlns="">
      <p:transition spd="slow" advTm="12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EC15D3-3B8E-7EEB-06FC-BEC6A4D30A06}"/>
              </a:ext>
            </a:extLst>
          </p:cNvPr>
          <p:cNvSpPr>
            <a:spLocks noGrp="1"/>
          </p:cNvSpPr>
          <p:nvPr>
            <p:ph type="body" sz="quarter" idx="14"/>
          </p:nvPr>
        </p:nvSpPr>
        <p:spPr/>
        <p:txBody>
          <a:bodyPr/>
          <a:lstStyle/>
          <a:p>
            <a:r>
              <a:rPr lang="en-US"/>
              <a:t>Explore</a:t>
            </a:r>
          </a:p>
        </p:txBody>
      </p:sp>
      <p:sp>
        <p:nvSpPr>
          <p:cNvPr id="4" name="Text Placeholder 3">
            <a:extLst>
              <a:ext uri="{FF2B5EF4-FFF2-40B4-BE49-F238E27FC236}">
                <a16:creationId xmlns:a16="http://schemas.microsoft.com/office/drawing/2014/main" id="{3D7306C7-4316-DF57-BF29-182ECBF86DF0}"/>
              </a:ext>
            </a:extLst>
          </p:cNvPr>
          <p:cNvSpPr>
            <a:spLocks noGrp="1"/>
          </p:cNvSpPr>
          <p:nvPr>
            <p:ph type="body" sz="quarter" idx="15"/>
          </p:nvPr>
        </p:nvSpPr>
        <p:spPr/>
        <p:txBody>
          <a:bodyPr/>
          <a:lstStyle/>
          <a:p>
            <a:r>
              <a:rPr lang="en-US"/>
              <a:t>Explore the components of the SHSU Clinical Teaching Program and stakeholders involved</a:t>
            </a:r>
          </a:p>
        </p:txBody>
      </p:sp>
      <p:sp>
        <p:nvSpPr>
          <p:cNvPr id="7" name="Text Placeholder 6">
            <a:extLst>
              <a:ext uri="{FF2B5EF4-FFF2-40B4-BE49-F238E27FC236}">
                <a16:creationId xmlns:a16="http://schemas.microsoft.com/office/drawing/2014/main" id="{3ECFCC85-BD50-9C67-AA53-2ACAEE3CA681}"/>
              </a:ext>
            </a:extLst>
          </p:cNvPr>
          <p:cNvSpPr>
            <a:spLocks noGrp="1"/>
          </p:cNvSpPr>
          <p:nvPr>
            <p:ph type="body" sz="quarter" idx="43"/>
          </p:nvPr>
        </p:nvSpPr>
        <p:spPr/>
        <p:txBody>
          <a:bodyPr/>
          <a:lstStyle/>
          <a:p>
            <a:r>
              <a:rPr lang="en-US"/>
              <a:t>Understand</a:t>
            </a:r>
          </a:p>
        </p:txBody>
      </p:sp>
      <p:sp>
        <p:nvSpPr>
          <p:cNvPr id="8" name="Text Placeholder 7">
            <a:extLst>
              <a:ext uri="{FF2B5EF4-FFF2-40B4-BE49-F238E27FC236}">
                <a16:creationId xmlns:a16="http://schemas.microsoft.com/office/drawing/2014/main" id="{F4CA1364-1579-5A46-AC89-E880EA078A96}"/>
              </a:ext>
            </a:extLst>
          </p:cNvPr>
          <p:cNvSpPr>
            <a:spLocks noGrp="1"/>
          </p:cNvSpPr>
          <p:nvPr>
            <p:ph type="body" sz="quarter" idx="44"/>
          </p:nvPr>
        </p:nvSpPr>
        <p:spPr/>
        <p:txBody>
          <a:bodyPr/>
          <a:lstStyle/>
          <a:p>
            <a:r>
              <a:rPr lang="en-US"/>
              <a:t>Understand the roles of the field supervisor and cooperating teacher in coaching the teacher candidate</a:t>
            </a:r>
          </a:p>
        </p:txBody>
      </p:sp>
      <p:sp>
        <p:nvSpPr>
          <p:cNvPr id="9" name="Text Placeholder 8">
            <a:extLst>
              <a:ext uri="{FF2B5EF4-FFF2-40B4-BE49-F238E27FC236}">
                <a16:creationId xmlns:a16="http://schemas.microsoft.com/office/drawing/2014/main" id="{6CB3CD7B-537A-D414-5904-43B046A9E460}"/>
              </a:ext>
            </a:extLst>
          </p:cNvPr>
          <p:cNvSpPr>
            <a:spLocks noGrp="1"/>
          </p:cNvSpPr>
          <p:nvPr>
            <p:ph type="body" sz="quarter" idx="45"/>
          </p:nvPr>
        </p:nvSpPr>
        <p:spPr/>
        <p:txBody>
          <a:bodyPr/>
          <a:lstStyle/>
          <a:p>
            <a:r>
              <a:rPr lang="en-US"/>
              <a:t>Emphasize</a:t>
            </a:r>
          </a:p>
        </p:txBody>
      </p:sp>
      <p:sp>
        <p:nvSpPr>
          <p:cNvPr id="10" name="Text Placeholder 9">
            <a:extLst>
              <a:ext uri="{FF2B5EF4-FFF2-40B4-BE49-F238E27FC236}">
                <a16:creationId xmlns:a16="http://schemas.microsoft.com/office/drawing/2014/main" id="{310003C4-5568-5DCB-6CC6-D1A89E0E1CD9}"/>
              </a:ext>
            </a:extLst>
          </p:cNvPr>
          <p:cNvSpPr>
            <a:spLocks noGrp="1"/>
          </p:cNvSpPr>
          <p:nvPr>
            <p:ph type="body" sz="quarter" idx="46"/>
          </p:nvPr>
        </p:nvSpPr>
        <p:spPr/>
        <p:txBody>
          <a:bodyPr/>
          <a:lstStyle/>
          <a:p>
            <a:r>
              <a:rPr lang="en-US"/>
              <a:t>Emphasize the co-teaching approaches and the coaching role to understand how they are used to help teacher candidates progress</a:t>
            </a:r>
          </a:p>
        </p:txBody>
      </p:sp>
      <p:sp>
        <p:nvSpPr>
          <p:cNvPr id="11" name="Text Placeholder 10">
            <a:extLst>
              <a:ext uri="{FF2B5EF4-FFF2-40B4-BE49-F238E27FC236}">
                <a16:creationId xmlns:a16="http://schemas.microsoft.com/office/drawing/2014/main" id="{BBF8C1DA-2723-150C-0E4C-2CD6BE9B7BAF}"/>
              </a:ext>
            </a:extLst>
          </p:cNvPr>
          <p:cNvSpPr>
            <a:spLocks noGrp="1"/>
          </p:cNvSpPr>
          <p:nvPr>
            <p:ph type="body" sz="quarter" idx="47"/>
          </p:nvPr>
        </p:nvSpPr>
        <p:spPr/>
        <p:txBody>
          <a:bodyPr/>
          <a:lstStyle/>
          <a:p>
            <a:r>
              <a:rPr lang="en-US"/>
              <a:t>Explain</a:t>
            </a:r>
          </a:p>
        </p:txBody>
      </p:sp>
      <p:sp>
        <p:nvSpPr>
          <p:cNvPr id="13" name="Text Placeholder 12">
            <a:extLst>
              <a:ext uri="{FF2B5EF4-FFF2-40B4-BE49-F238E27FC236}">
                <a16:creationId xmlns:a16="http://schemas.microsoft.com/office/drawing/2014/main" id="{DD4CF30B-4037-C661-BDBF-FBCC077D218E}"/>
              </a:ext>
            </a:extLst>
          </p:cNvPr>
          <p:cNvSpPr>
            <a:spLocks noGrp="1"/>
          </p:cNvSpPr>
          <p:nvPr>
            <p:ph type="body" sz="quarter" idx="48"/>
          </p:nvPr>
        </p:nvSpPr>
        <p:spPr/>
        <p:txBody>
          <a:bodyPr/>
          <a:lstStyle/>
          <a:p>
            <a:r>
              <a:rPr lang="en-US"/>
              <a:t>Explain how data is analyzed to grow student teachers and the clinical teaching program</a:t>
            </a:r>
          </a:p>
        </p:txBody>
      </p:sp>
      <p:sp>
        <p:nvSpPr>
          <p:cNvPr id="2" name="Title 1">
            <a:extLst>
              <a:ext uri="{FF2B5EF4-FFF2-40B4-BE49-F238E27FC236}">
                <a16:creationId xmlns:a16="http://schemas.microsoft.com/office/drawing/2014/main" id="{630D27F1-136B-E862-A3E2-4845B8034B05}"/>
              </a:ext>
            </a:extLst>
          </p:cNvPr>
          <p:cNvSpPr>
            <a:spLocks noGrp="1"/>
          </p:cNvSpPr>
          <p:nvPr>
            <p:ph type="title"/>
          </p:nvPr>
        </p:nvSpPr>
        <p:spPr/>
        <p:txBody>
          <a:bodyPr>
            <a:normAutofit fontScale="90000"/>
          </a:bodyPr>
          <a:lstStyle/>
          <a:p>
            <a:r>
              <a:rPr lang="en-US" sz="3200">
                <a:solidFill>
                  <a:srgbClr val="F56423"/>
                </a:solidFill>
                <a:latin typeface="Impact"/>
              </a:rPr>
              <a:t>OBJECTIVES</a:t>
            </a:r>
            <a:br>
              <a:rPr lang="en-US" sz="3200">
                <a:solidFill>
                  <a:srgbClr val="F56423"/>
                </a:solidFill>
                <a:latin typeface="Impact"/>
              </a:rPr>
            </a:br>
            <a:endParaRPr lang="en-US"/>
          </a:p>
        </p:txBody>
      </p:sp>
      <p:graphicFrame>
        <p:nvGraphicFramePr>
          <p:cNvPr id="5" name="Content Placeholder 2">
            <a:extLst>
              <a:ext uri="{FF2B5EF4-FFF2-40B4-BE49-F238E27FC236}">
                <a16:creationId xmlns:a16="http://schemas.microsoft.com/office/drawing/2014/main" id="{819962C4-1FEB-B993-34F7-1A5DA3F82A68}"/>
              </a:ext>
            </a:extLst>
          </p:cNvPr>
          <p:cNvGraphicFramePr>
            <a:graphicFrameLocks noGrp="1"/>
          </p:cNvGraphicFramePr>
          <p:nvPr>
            <p:ph idx="4294967295"/>
            <p:extLst>
              <p:ext uri="{D42A27DB-BD31-4B8C-83A1-F6EECF244321}">
                <p14:modId xmlns:p14="http://schemas.microsoft.com/office/powerpoint/2010/main" val="726849779"/>
              </p:ext>
            </p:extLst>
          </p:nvPr>
        </p:nvGraphicFramePr>
        <p:xfrm>
          <a:off x="650781" y="7221538"/>
          <a:ext cx="10639425" cy="3714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Audio 11">
            <a:hlinkClick r:id="" action="ppaction://media"/>
            <a:extLst>
              <a:ext uri="{FF2B5EF4-FFF2-40B4-BE49-F238E27FC236}">
                <a16:creationId xmlns:a16="http://schemas.microsoft.com/office/drawing/2014/main" id="{D1F1E2B8-10E4-2781-0F6A-66989889274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135002" y="4925048"/>
            <a:ext cx="2057400" cy="2057400"/>
          </a:xfrm>
          <a:prstGeom prst="ellipse">
            <a:avLst/>
          </a:prstGeom>
        </p:spPr>
      </p:pic>
      <p:sp>
        <p:nvSpPr>
          <p:cNvPr id="108" name="Rectangle 107">
            <a:extLst>
              <a:ext uri="{FF2B5EF4-FFF2-40B4-BE49-F238E27FC236}">
                <a16:creationId xmlns:a16="http://schemas.microsoft.com/office/drawing/2014/main" id="{22410BFE-799B-6B5D-7FD0-15689FB4E871}"/>
              </a:ext>
            </a:extLst>
          </p:cNvPr>
          <p:cNvSpPr/>
          <p:nvPr/>
        </p:nvSpPr>
        <p:spPr>
          <a:xfrm>
            <a:off x="-2" y="6381747"/>
            <a:ext cx="12192570" cy="477672"/>
          </a:xfrm>
          <a:prstGeom prst="rect">
            <a:avLst/>
          </a:prstGeom>
          <a:solidFill>
            <a:srgbClr val="DDC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logo with orange text&#10;&#10;AI-generated content may be incorrect.">
            <a:extLst>
              <a:ext uri="{FF2B5EF4-FFF2-40B4-BE49-F238E27FC236}">
                <a16:creationId xmlns:a16="http://schemas.microsoft.com/office/drawing/2014/main" id="{FEF24B14-1094-EE73-52EF-24BDA22574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3068708870"/>
      </p:ext>
    </p:extLst>
  </p:cSld>
  <p:clrMapOvr>
    <a:masterClrMapping/>
  </p:clrMapOvr>
  <mc:AlternateContent xmlns:mc="http://schemas.openxmlformats.org/markup-compatibility/2006" xmlns:p14="http://schemas.microsoft.com/office/powerpoint/2010/main">
    <mc:Choice Requires="p14">
      <p:transition spd="slow" p14:dur="2000" advTm="35321"/>
    </mc:Choice>
    <mc:Fallback xmlns="">
      <p:transition spd="slow" advTm="35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E9B3E1-4707-9B93-5B6A-067A4CDCFE00}"/>
              </a:ext>
            </a:extLst>
          </p:cNvPr>
          <p:cNvSpPr>
            <a:spLocks noGrp="1"/>
          </p:cNvSpPr>
          <p:nvPr>
            <p:ph type="body" sz="quarter" idx="14"/>
          </p:nvPr>
        </p:nvSpPr>
        <p:spPr/>
        <p:txBody>
          <a:bodyPr/>
          <a:lstStyle/>
          <a:p>
            <a:r>
              <a:rPr lang="en-US"/>
              <a:t>TRUST</a:t>
            </a:r>
          </a:p>
        </p:txBody>
      </p:sp>
      <p:sp>
        <p:nvSpPr>
          <p:cNvPr id="8" name="Text Placeholder 7">
            <a:extLst>
              <a:ext uri="{FF2B5EF4-FFF2-40B4-BE49-F238E27FC236}">
                <a16:creationId xmlns:a16="http://schemas.microsoft.com/office/drawing/2014/main" id="{EC6D5C36-D9B4-D9E8-1E16-FFBF8C908E49}"/>
              </a:ext>
            </a:extLst>
          </p:cNvPr>
          <p:cNvSpPr>
            <a:spLocks noGrp="1"/>
          </p:cNvSpPr>
          <p:nvPr>
            <p:ph type="body" sz="quarter" idx="15"/>
          </p:nvPr>
        </p:nvSpPr>
        <p:spPr/>
        <p:txBody>
          <a:bodyPr/>
          <a:lstStyle/>
          <a:p>
            <a:r>
              <a:rPr lang="en-US"/>
              <a:t>The teacher candidate must trust that the coach’s questions and comments within the coaching cycle are nonjudgemental and offered with the intention of helping the teacher candidate become a better teacher. </a:t>
            </a:r>
          </a:p>
          <a:p>
            <a:r>
              <a:rPr lang="en-US"/>
              <a:t>The coach must trust that the teacher candidate is making a sincere effort to learn and is willing to make observable changes to his/her behavior to achieve the goal.</a:t>
            </a:r>
          </a:p>
        </p:txBody>
      </p:sp>
      <p:sp>
        <p:nvSpPr>
          <p:cNvPr id="10" name="Text Placeholder 9">
            <a:extLst>
              <a:ext uri="{FF2B5EF4-FFF2-40B4-BE49-F238E27FC236}">
                <a16:creationId xmlns:a16="http://schemas.microsoft.com/office/drawing/2014/main" id="{C3FEF5A8-4F82-1801-20E6-191EC4C87786}"/>
              </a:ext>
            </a:extLst>
          </p:cNvPr>
          <p:cNvSpPr>
            <a:spLocks noGrp="1"/>
          </p:cNvSpPr>
          <p:nvPr>
            <p:ph type="body" sz="quarter" idx="43"/>
          </p:nvPr>
        </p:nvSpPr>
        <p:spPr/>
        <p:txBody>
          <a:bodyPr/>
          <a:lstStyle/>
          <a:p>
            <a:r>
              <a:rPr lang="en-US"/>
              <a:t>COMMUNICATION</a:t>
            </a:r>
          </a:p>
        </p:txBody>
      </p:sp>
      <p:sp>
        <p:nvSpPr>
          <p:cNvPr id="11" name="Text Placeholder 10">
            <a:extLst>
              <a:ext uri="{FF2B5EF4-FFF2-40B4-BE49-F238E27FC236}">
                <a16:creationId xmlns:a16="http://schemas.microsoft.com/office/drawing/2014/main" id="{3529C1D1-7C1C-F751-A931-030E843FE109}"/>
              </a:ext>
            </a:extLst>
          </p:cNvPr>
          <p:cNvSpPr>
            <a:spLocks noGrp="1"/>
          </p:cNvSpPr>
          <p:nvPr>
            <p:ph type="body" sz="quarter" idx="44"/>
          </p:nvPr>
        </p:nvSpPr>
        <p:spPr/>
        <p:txBody>
          <a:bodyPr/>
          <a:lstStyle/>
          <a:p>
            <a:r>
              <a:rPr lang="en-US"/>
              <a:t>The coach must be intentional about using communication tools that promote trust and risk-free thinking on the part of the teacher candidate.</a:t>
            </a:r>
          </a:p>
        </p:txBody>
      </p:sp>
      <p:sp>
        <p:nvSpPr>
          <p:cNvPr id="6" name="Title 5">
            <a:extLst>
              <a:ext uri="{FF2B5EF4-FFF2-40B4-BE49-F238E27FC236}">
                <a16:creationId xmlns:a16="http://schemas.microsoft.com/office/drawing/2014/main" id="{7A7B4298-A184-0BCF-CE85-6E8BBB0B19E9}"/>
              </a:ext>
            </a:extLst>
          </p:cNvPr>
          <p:cNvSpPr>
            <a:spLocks noGrp="1"/>
          </p:cNvSpPr>
          <p:nvPr>
            <p:ph type="title"/>
          </p:nvPr>
        </p:nvSpPr>
        <p:spPr>
          <a:xfrm>
            <a:off x="336787" y="1301391"/>
            <a:ext cx="7834940" cy="476027"/>
          </a:xfrm>
        </p:spPr>
        <p:txBody>
          <a:bodyPr>
            <a:normAutofit fontScale="90000"/>
          </a:bodyPr>
          <a:lstStyle/>
          <a:p>
            <a:r>
              <a:rPr lang="en-US"/>
              <a:t>WHAT MAKES A COACHING CYCLE SUCCESSFUL?</a:t>
            </a:r>
          </a:p>
        </p:txBody>
      </p:sp>
      <p:sp>
        <p:nvSpPr>
          <p:cNvPr id="9" name="Text Placeholder 8">
            <a:extLst>
              <a:ext uri="{FF2B5EF4-FFF2-40B4-BE49-F238E27FC236}">
                <a16:creationId xmlns:a16="http://schemas.microsoft.com/office/drawing/2014/main" id="{F55A07A8-4EC0-7421-4E31-CBA1BB24E910}"/>
              </a:ext>
            </a:extLst>
          </p:cNvPr>
          <p:cNvSpPr>
            <a:spLocks noGrp="1"/>
          </p:cNvSpPr>
          <p:nvPr>
            <p:ph type="body" sz="quarter" idx="41"/>
          </p:nvPr>
        </p:nvSpPr>
        <p:spPr/>
        <p:txBody>
          <a:bodyPr/>
          <a:lstStyle/>
          <a:p>
            <a:endParaRPr lang="en-US"/>
          </a:p>
        </p:txBody>
      </p:sp>
      <p:pic>
        <p:nvPicPr>
          <p:cNvPr id="16" name="Audio 15">
            <a:hlinkClick r:id="" action="ppaction://media"/>
            <a:extLst>
              <a:ext uri="{FF2B5EF4-FFF2-40B4-BE49-F238E27FC236}">
                <a16:creationId xmlns:a16="http://schemas.microsoft.com/office/drawing/2014/main" id="{7E929731-20ED-AB53-19EA-244D9D8D08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pic>
        <p:nvPicPr>
          <p:cNvPr id="15" name="Picture Placeholder 14" descr="A person and person looking at a tablet&#10;&#10;AI-generated content may be incorrect.">
            <a:extLst>
              <a:ext uri="{FF2B5EF4-FFF2-40B4-BE49-F238E27FC236}">
                <a16:creationId xmlns:a16="http://schemas.microsoft.com/office/drawing/2014/main" id="{CFCFECC2-A381-D4E3-A81D-96CC7027F9A1}"/>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7501" r="7501"/>
          <a:stretch>
            <a:fillRect/>
          </a:stretch>
        </p:blipFill>
        <p:spPr/>
      </p:pic>
      <p:pic>
        <p:nvPicPr>
          <p:cNvPr id="3" name="Picture 2" descr="A logo with orange text&#10;&#10;AI-generated content may be incorrect.">
            <a:extLst>
              <a:ext uri="{FF2B5EF4-FFF2-40B4-BE49-F238E27FC236}">
                <a16:creationId xmlns:a16="http://schemas.microsoft.com/office/drawing/2014/main" id="{8BA4F801-CF47-1168-1493-3E0506CAD4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730720078"/>
      </p:ext>
    </p:extLst>
  </p:cSld>
  <p:clrMapOvr>
    <a:masterClrMapping/>
  </p:clrMapOvr>
  <mc:AlternateContent xmlns:mc="http://schemas.openxmlformats.org/markup-compatibility/2006" xmlns:p14="http://schemas.microsoft.com/office/powerpoint/2010/main">
    <mc:Choice Requires="p14">
      <p:transition spd="slow" p14:dur="2000" advTm="82347"/>
    </mc:Choice>
    <mc:Fallback xmlns="">
      <p:transition spd="slow" advTm="8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0F1BC-432D-0E0A-1B64-1CFEDD569E54}"/>
              </a:ext>
            </a:extLst>
          </p:cNvPr>
          <p:cNvSpPr>
            <a:spLocks noGrp="1"/>
          </p:cNvSpPr>
          <p:nvPr>
            <p:ph type="title"/>
          </p:nvPr>
        </p:nvSpPr>
        <p:spPr>
          <a:xfrm>
            <a:off x="336786" y="1301391"/>
            <a:ext cx="7487699" cy="476027"/>
          </a:xfrm>
        </p:spPr>
        <p:txBody>
          <a:bodyPr anchor="ctr">
            <a:normAutofit fontScale="90000"/>
          </a:bodyPr>
          <a:lstStyle/>
          <a:p>
            <a:r>
              <a:rPr lang="en-US" sz="4000">
                <a:cs typeface="Arial"/>
              </a:rPr>
              <a:t>KEYS TO SUCCESSFUL COACHING</a:t>
            </a:r>
          </a:p>
        </p:txBody>
      </p:sp>
      <p:sp>
        <p:nvSpPr>
          <p:cNvPr id="6" name="Text Placeholder 5">
            <a:extLst>
              <a:ext uri="{FF2B5EF4-FFF2-40B4-BE49-F238E27FC236}">
                <a16:creationId xmlns:a16="http://schemas.microsoft.com/office/drawing/2014/main" id="{5E5918BD-CEF5-5E3E-6A4E-AF0591E9EC3F}"/>
              </a:ext>
            </a:extLst>
          </p:cNvPr>
          <p:cNvSpPr>
            <a:spLocks noGrp="1"/>
          </p:cNvSpPr>
          <p:nvPr>
            <p:ph type="body" sz="quarter" idx="41"/>
          </p:nvPr>
        </p:nvSpPr>
        <p:spPr/>
        <p:txBody>
          <a:bodyPr/>
          <a:lstStyle/>
          <a:p>
            <a:endParaRPr lang="en-US"/>
          </a:p>
        </p:txBody>
      </p:sp>
      <p:pic>
        <p:nvPicPr>
          <p:cNvPr id="31" name="Audio 30">
            <a:hlinkClick r:id="" action="ppaction://media"/>
            <a:extLst>
              <a:ext uri="{FF2B5EF4-FFF2-40B4-BE49-F238E27FC236}">
                <a16:creationId xmlns:a16="http://schemas.microsoft.com/office/drawing/2014/main" id="{DCF05C83-702D-FEA2-BB8B-4052815C85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234321" y="5062306"/>
            <a:ext cx="2057400" cy="2057400"/>
          </a:xfrm>
          <a:prstGeom prst="ellipse">
            <a:avLst/>
          </a:prstGeom>
        </p:spPr>
      </p:pic>
      <p:grpSp>
        <p:nvGrpSpPr>
          <p:cNvPr id="7" name="Group 6">
            <a:extLst>
              <a:ext uri="{FF2B5EF4-FFF2-40B4-BE49-F238E27FC236}">
                <a16:creationId xmlns:a16="http://schemas.microsoft.com/office/drawing/2014/main" id="{B0AD4F34-2A13-68D8-EF81-589A7FD80AB6}"/>
              </a:ext>
            </a:extLst>
          </p:cNvPr>
          <p:cNvGrpSpPr/>
          <p:nvPr/>
        </p:nvGrpSpPr>
        <p:grpSpPr>
          <a:xfrm>
            <a:off x="230908" y="1847274"/>
            <a:ext cx="5098474" cy="4472410"/>
            <a:chOff x="7651335" y="1975609"/>
            <a:chExt cx="5460152" cy="5434898"/>
          </a:xfrm>
        </p:grpSpPr>
        <p:sp>
          <p:nvSpPr>
            <p:cNvPr id="8" name="Trapezoid 7">
              <a:extLst>
                <a:ext uri="{FF2B5EF4-FFF2-40B4-BE49-F238E27FC236}">
                  <a16:creationId xmlns:a16="http://schemas.microsoft.com/office/drawing/2014/main" id="{B970501C-9EC1-19BD-90CC-EBE63A905E12}"/>
                </a:ext>
              </a:extLst>
            </p:cNvPr>
            <p:cNvSpPr/>
            <p:nvPr/>
          </p:nvSpPr>
          <p:spPr>
            <a:xfrm>
              <a:off x="9125179" y="3394730"/>
              <a:ext cx="2542137" cy="971133"/>
            </a:xfrm>
            <a:prstGeom prst="trapezoid">
              <a:avLst>
                <a:gd name="adj" fmla="val 52200"/>
              </a:avLst>
            </a:prstGeom>
            <a:solidFill>
              <a:srgbClr val="0048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Impact" panose="020B0806030902050204" pitchFamily="34" charset="0"/>
                  <a:ea typeface="GT Flexa Condensed Medium" pitchFamily="2" charset="77"/>
                  <a:cs typeface="GT Flexa Condensed Medium" pitchFamily="2" charset="77"/>
                </a:rPr>
                <a:t>COMMUNICATION</a:t>
              </a:r>
            </a:p>
          </p:txBody>
        </p:sp>
        <p:sp>
          <p:nvSpPr>
            <p:cNvPr id="9" name="Triangle 8">
              <a:extLst>
                <a:ext uri="{FF2B5EF4-FFF2-40B4-BE49-F238E27FC236}">
                  <a16:creationId xmlns:a16="http://schemas.microsoft.com/office/drawing/2014/main" id="{C2275024-E2AC-02B2-5A31-8F26BB00F04A}"/>
                </a:ext>
              </a:extLst>
            </p:cNvPr>
            <p:cNvSpPr/>
            <p:nvPr/>
          </p:nvSpPr>
          <p:spPr>
            <a:xfrm>
              <a:off x="9580991" y="1975609"/>
              <a:ext cx="1634223" cy="1371737"/>
            </a:xfrm>
            <a:prstGeom prst="triangle">
              <a:avLst/>
            </a:prstGeom>
            <a:solidFill>
              <a:srgbClr val="F66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Impact" panose="020B0806030902050204" pitchFamily="34" charset="0"/>
                  <a:ea typeface="GT Flexa Condensed Medium" pitchFamily="2" charset="77"/>
                  <a:cs typeface="GT Flexa Condensed Medium" pitchFamily="2" charset="77"/>
                </a:rPr>
                <a:t>TRUST</a:t>
              </a:r>
            </a:p>
          </p:txBody>
        </p:sp>
        <p:sp>
          <p:nvSpPr>
            <p:cNvPr id="10" name="Trapezoid 9">
              <a:extLst>
                <a:ext uri="{FF2B5EF4-FFF2-40B4-BE49-F238E27FC236}">
                  <a16:creationId xmlns:a16="http://schemas.microsoft.com/office/drawing/2014/main" id="{C6E8AB61-A4C4-30EA-F2DB-8D773166FA81}"/>
                </a:ext>
              </a:extLst>
            </p:cNvPr>
            <p:cNvSpPr/>
            <p:nvPr/>
          </p:nvSpPr>
          <p:spPr>
            <a:xfrm>
              <a:off x="8610818" y="4403397"/>
              <a:ext cx="3551077" cy="1000753"/>
            </a:xfrm>
            <a:prstGeom prst="trapezoid">
              <a:avLst>
                <a:gd name="adj" fmla="val 52200"/>
              </a:avLst>
            </a:prstGeom>
            <a:solidFill>
              <a:srgbClr val="A3D4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4853"/>
                  </a:solidFill>
                  <a:latin typeface="Impact" panose="020B0806030902050204" pitchFamily="34" charset="0"/>
                  <a:ea typeface="GT Flexa Condensed Medium" pitchFamily="2" charset="77"/>
                  <a:cs typeface="GT Flexa Condensed Medium" pitchFamily="2" charset="77"/>
                </a:rPr>
                <a:t>GOALS</a:t>
              </a:r>
            </a:p>
          </p:txBody>
        </p:sp>
        <p:sp>
          <p:nvSpPr>
            <p:cNvPr id="11" name="Trapezoid 10">
              <a:extLst>
                <a:ext uri="{FF2B5EF4-FFF2-40B4-BE49-F238E27FC236}">
                  <a16:creationId xmlns:a16="http://schemas.microsoft.com/office/drawing/2014/main" id="{BD0F55DE-E314-C707-25A2-9E1011D2F544}"/>
                </a:ext>
              </a:extLst>
            </p:cNvPr>
            <p:cNvSpPr/>
            <p:nvPr/>
          </p:nvSpPr>
          <p:spPr>
            <a:xfrm>
              <a:off x="7651335" y="6503630"/>
              <a:ext cx="5460152" cy="906877"/>
            </a:xfrm>
            <a:prstGeom prst="trapezoid">
              <a:avLst>
                <a:gd name="adj" fmla="val 52200"/>
              </a:avLst>
            </a:prstGeom>
            <a:solidFill>
              <a:srgbClr val="BCDDF6"/>
            </a:solidFill>
            <a:ln>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4853"/>
                  </a:solidFill>
                  <a:latin typeface="Impact" panose="020B0806030902050204" pitchFamily="34" charset="0"/>
                  <a:ea typeface="GT Flexa Condensed Medium" pitchFamily="2" charset="77"/>
                  <a:cs typeface="GT Flexa Condensed Medium" pitchFamily="2" charset="77"/>
                </a:rPr>
                <a:t>FEEDBACK</a:t>
              </a:r>
            </a:p>
          </p:txBody>
        </p:sp>
      </p:grpSp>
      <p:cxnSp>
        <p:nvCxnSpPr>
          <p:cNvPr id="12" name="Straight Arrow Connector 11">
            <a:extLst>
              <a:ext uri="{FF2B5EF4-FFF2-40B4-BE49-F238E27FC236}">
                <a16:creationId xmlns:a16="http://schemas.microsoft.com/office/drawing/2014/main" id="{25111BB9-AF32-209E-3BC8-924F33EB396C}"/>
              </a:ext>
            </a:extLst>
          </p:cNvPr>
          <p:cNvCxnSpPr>
            <a:cxnSpLocks/>
          </p:cNvCxnSpPr>
          <p:nvPr/>
        </p:nvCxnSpPr>
        <p:spPr>
          <a:xfrm flipH="1">
            <a:off x="3741058" y="2378083"/>
            <a:ext cx="1968032" cy="0"/>
          </a:xfrm>
          <a:prstGeom prst="straightConnector1">
            <a:avLst/>
          </a:prstGeom>
          <a:ln w="12700">
            <a:solidFill>
              <a:srgbClr val="BCDDF6"/>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52CB245-E8A2-AEE6-E474-654A9C331FDB}"/>
              </a:ext>
            </a:extLst>
          </p:cNvPr>
          <p:cNvSpPr/>
          <p:nvPr/>
        </p:nvSpPr>
        <p:spPr>
          <a:xfrm>
            <a:off x="5709089" y="2122373"/>
            <a:ext cx="4230791" cy="511419"/>
          </a:xfrm>
          <a:prstGeom prst="rect">
            <a:avLst/>
          </a:prstGeom>
          <a:noFill/>
          <a:ln w="12700">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004853"/>
                </a:solidFill>
                <a:latin typeface="Arial" panose="020B0604020202020204" pitchFamily="34" charset="0"/>
                <a:ea typeface="GT America Light" pitchFamily="2" charset="77"/>
                <a:cs typeface="Arial" panose="020B0604020202020204" pitchFamily="34" charset="0"/>
              </a:rPr>
              <a:t>The relationship between the teacher candidate and coach must be trusting in that both parties are committed to taking risks and reflecting on the results with an eye toward learning.</a:t>
            </a:r>
          </a:p>
        </p:txBody>
      </p:sp>
      <p:cxnSp>
        <p:nvCxnSpPr>
          <p:cNvPr id="14" name="Straight Arrow Connector 13">
            <a:extLst>
              <a:ext uri="{FF2B5EF4-FFF2-40B4-BE49-F238E27FC236}">
                <a16:creationId xmlns:a16="http://schemas.microsoft.com/office/drawing/2014/main" id="{881A0B2A-5415-388E-EC00-AE2BD257C43D}"/>
              </a:ext>
            </a:extLst>
          </p:cNvPr>
          <p:cNvCxnSpPr>
            <a:cxnSpLocks/>
          </p:cNvCxnSpPr>
          <p:nvPr/>
        </p:nvCxnSpPr>
        <p:spPr>
          <a:xfrm flipH="1">
            <a:off x="4237424" y="3304639"/>
            <a:ext cx="1968032" cy="0"/>
          </a:xfrm>
          <a:prstGeom prst="straightConnector1">
            <a:avLst/>
          </a:prstGeom>
          <a:ln w="12700">
            <a:solidFill>
              <a:srgbClr val="BCDDF6"/>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1789225-EFC1-5F05-D7A4-A4E4AF47500B}"/>
              </a:ext>
            </a:extLst>
          </p:cNvPr>
          <p:cNvSpPr/>
          <p:nvPr/>
        </p:nvSpPr>
        <p:spPr>
          <a:xfrm>
            <a:off x="6205455" y="3048929"/>
            <a:ext cx="4230791" cy="511419"/>
          </a:xfrm>
          <a:prstGeom prst="rect">
            <a:avLst/>
          </a:prstGeom>
          <a:noFill/>
          <a:ln w="12700">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004853"/>
                </a:solidFill>
                <a:latin typeface="Arial" panose="020B0604020202020204" pitchFamily="34" charset="0"/>
                <a:ea typeface="GT America Light" pitchFamily="2" charset="77"/>
                <a:cs typeface="Arial" panose="020B0604020202020204" pitchFamily="34" charset="0"/>
              </a:rPr>
              <a:t>Communication skills are vital. The way questions are asked and information is shared can promote a productive conversation or shut one down.</a:t>
            </a:r>
          </a:p>
        </p:txBody>
      </p:sp>
      <p:cxnSp>
        <p:nvCxnSpPr>
          <p:cNvPr id="16" name="Straight Arrow Connector 15">
            <a:extLst>
              <a:ext uri="{FF2B5EF4-FFF2-40B4-BE49-F238E27FC236}">
                <a16:creationId xmlns:a16="http://schemas.microsoft.com/office/drawing/2014/main" id="{6BC862C9-9523-3A0E-5B93-612D44BB3C83}"/>
              </a:ext>
            </a:extLst>
          </p:cNvPr>
          <p:cNvCxnSpPr>
            <a:cxnSpLocks/>
          </p:cNvCxnSpPr>
          <p:nvPr/>
        </p:nvCxnSpPr>
        <p:spPr>
          <a:xfrm flipH="1">
            <a:off x="5097646" y="5048507"/>
            <a:ext cx="1968032" cy="0"/>
          </a:xfrm>
          <a:prstGeom prst="straightConnector1">
            <a:avLst/>
          </a:prstGeom>
          <a:ln w="12700">
            <a:solidFill>
              <a:srgbClr val="BCDDF6"/>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9024EAA-C2F4-089A-8375-06EBD3B2DE54}"/>
              </a:ext>
            </a:extLst>
          </p:cNvPr>
          <p:cNvSpPr/>
          <p:nvPr/>
        </p:nvSpPr>
        <p:spPr>
          <a:xfrm>
            <a:off x="7065677" y="4792797"/>
            <a:ext cx="4230791" cy="511419"/>
          </a:xfrm>
          <a:prstGeom prst="rect">
            <a:avLst/>
          </a:prstGeom>
          <a:noFill/>
          <a:ln w="12700">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004853"/>
                </a:solidFill>
                <a:latin typeface="Arial" panose="020B0604020202020204" pitchFamily="34" charset="0"/>
                <a:ea typeface="GT America Light" pitchFamily="2" charset="77"/>
                <a:cs typeface="Arial" panose="020B0604020202020204" pitchFamily="34" charset="0"/>
              </a:rPr>
              <a:t>The coaching cycle is ongoing and adaptable.</a:t>
            </a:r>
          </a:p>
        </p:txBody>
      </p:sp>
      <p:sp>
        <p:nvSpPr>
          <p:cNvPr id="18" name="Trapezoid 17">
            <a:extLst>
              <a:ext uri="{FF2B5EF4-FFF2-40B4-BE49-F238E27FC236}">
                <a16:creationId xmlns:a16="http://schemas.microsoft.com/office/drawing/2014/main" id="{838CEED3-25BA-2889-6197-216F290EAC67}"/>
              </a:ext>
            </a:extLst>
          </p:cNvPr>
          <p:cNvSpPr/>
          <p:nvPr/>
        </p:nvSpPr>
        <p:spPr>
          <a:xfrm>
            <a:off x="665018" y="4703394"/>
            <a:ext cx="4230791" cy="823526"/>
          </a:xfrm>
          <a:prstGeom prst="trapezoid">
            <a:avLst>
              <a:gd name="adj" fmla="val 52200"/>
            </a:avLst>
          </a:prstGeom>
          <a:solidFill>
            <a:srgbClr val="465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latin typeface="Impact" panose="020B0806030902050204" pitchFamily="34" charset="0"/>
                <a:ea typeface="GT Flexa Condensed Medium" pitchFamily="2" charset="77"/>
                <a:cs typeface="GT Flexa Condensed Medium" pitchFamily="2" charset="77"/>
              </a:rPr>
              <a:t>COACHING CYCLE</a:t>
            </a:r>
          </a:p>
        </p:txBody>
      </p:sp>
      <p:cxnSp>
        <p:nvCxnSpPr>
          <p:cNvPr id="20" name="Straight Arrow Connector 19">
            <a:extLst>
              <a:ext uri="{FF2B5EF4-FFF2-40B4-BE49-F238E27FC236}">
                <a16:creationId xmlns:a16="http://schemas.microsoft.com/office/drawing/2014/main" id="{DC56505A-4470-CAF2-91AE-BD7596F802D9}"/>
              </a:ext>
            </a:extLst>
          </p:cNvPr>
          <p:cNvCxnSpPr>
            <a:cxnSpLocks/>
          </p:cNvCxnSpPr>
          <p:nvPr/>
        </p:nvCxnSpPr>
        <p:spPr>
          <a:xfrm flipH="1">
            <a:off x="4661287" y="4121950"/>
            <a:ext cx="1968032" cy="0"/>
          </a:xfrm>
          <a:prstGeom prst="straightConnector1">
            <a:avLst/>
          </a:prstGeom>
          <a:ln w="12700">
            <a:solidFill>
              <a:srgbClr val="BCDDF6"/>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5250237-85ED-F51F-1499-758DDC617EDC}"/>
              </a:ext>
            </a:extLst>
          </p:cNvPr>
          <p:cNvSpPr/>
          <p:nvPr/>
        </p:nvSpPr>
        <p:spPr>
          <a:xfrm>
            <a:off x="6629318" y="3866240"/>
            <a:ext cx="4230791" cy="511419"/>
          </a:xfrm>
          <a:prstGeom prst="rect">
            <a:avLst/>
          </a:prstGeom>
          <a:noFill/>
          <a:ln w="12700">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004853"/>
                </a:solidFill>
                <a:latin typeface="Arial" panose="020B0604020202020204" pitchFamily="34" charset="0"/>
                <a:ea typeface="GT America Light" pitchFamily="2" charset="77"/>
                <a:cs typeface="Arial" panose="020B0604020202020204" pitchFamily="34" charset="0"/>
              </a:rPr>
              <a:t>The goal must be bite-sized and observable.</a:t>
            </a:r>
          </a:p>
        </p:txBody>
      </p:sp>
      <p:cxnSp>
        <p:nvCxnSpPr>
          <p:cNvPr id="24" name="Straight Arrow Connector 23">
            <a:extLst>
              <a:ext uri="{FF2B5EF4-FFF2-40B4-BE49-F238E27FC236}">
                <a16:creationId xmlns:a16="http://schemas.microsoft.com/office/drawing/2014/main" id="{BC58D996-7DFA-297D-46E7-FC8756555AD5}"/>
              </a:ext>
            </a:extLst>
          </p:cNvPr>
          <p:cNvCxnSpPr>
            <a:cxnSpLocks/>
          </p:cNvCxnSpPr>
          <p:nvPr/>
        </p:nvCxnSpPr>
        <p:spPr>
          <a:xfrm flipH="1">
            <a:off x="5447078" y="5850271"/>
            <a:ext cx="1968032" cy="0"/>
          </a:xfrm>
          <a:prstGeom prst="straightConnector1">
            <a:avLst/>
          </a:prstGeom>
          <a:ln w="12700">
            <a:solidFill>
              <a:srgbClr val="BCDDF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1CAA97C-D5D7-8078-1F46-1BBDDD1E4684}"/>
              </a:ext>
            </a:extLst>
          </p:cNvPr>
          <p:cNvSpPr/>
          <p:nvPr/>
        </p:nvSpPr>
        <p:spPr>
          <a:xfrm>
            <a:off x="7415109" y="5594561"/>
            <a:ext cx="4230791" cy="511419"/>
          </a:xfrm>
          <a:prstGeom prst="rect">
            <a:avLst/>
          </a:prstGeom>
          <a:noFill/>
          <a:ln w="12700">
            <a:solidFill>
              <a:srgbClr val="BCDD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solidFill>
                  <a:srgbClr val="004853"/>
                </a:solidFill>
                <a:latin typeface="Arial" panose="020B0604020202020204" pitchFamily="34" charset="0"/>
                <a:ea typeface="GT America Light" pitchFamily="2" charset="77"/>
                <a:cs typeface="Arial" panose="020B0604020202020204" pitchFamily="34" charset="0"/>
              </a:rPr>
              <a:t>Feedback must be frequent and specific.</a:t>
            </a:r>
          </a:p>
        </p:txBody>
      </p:sp>
      <p:pic>
        <p:nvPicPr>
          <p:cNvPr id="4" name="Picture 3" descr="A logo with orange text&#10;&#10;AI-generated content may be incorrect.">
            <a:extLst>
              <a:ext uri="{FF2B5EF4-FFF2-40B4-BE49-F238E27FC236}">
                <a16:creationId xmlns:a16="http://schemas.microsoft.com/office/drawing/2014/main" id="{902FBEB3-5751-DDCE-0B60-6D501B83801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2285941205"/>
      </p:ext>
    </p:extLst>
  </p:cSld>
  <p:clrMapOvr>
    <a:masterClrMapping/>
  </p:clrMapOvr>
  <mc:AlternateContent xmlns:mc="http://schemas.openxmlformats.org/markup-compatibility/2006" xmlns:p14="http://schemas.microsoft.com/office/powerpoint/2010/main">
    <mc:Choice Requires="p14">
      <p:transition spd="slow" p14:dur="2000" advTm="113040"/>
    </mc:Choice>
    <mc:Fallback xmlns="">
      <p:transition spd="slow" advTm="11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DFD766-5EA7-B252-1E16-E101DBDB2952}"/>
              </a:ext>
            </a:extLst>
          </p:cNvPr>
          <p:cNvSpPr>
            <a:spLocks noGrp="1"/>
          </p:cNvSpPr>
          <p:nvPr>
            <p:ph type="body" sz="quarter" idx="15"/>
          </p:nvPr>
        </p:nvSpPr>
        <p:spPr>
          <a:xfrm>
            <a:off x="336786" y="2026026"/>
            <a:ext cx="5682672" cy="3562997"/>
          </a:xfrm>
        </p:spPr>
        <p:txBody>
          <a:bodyPr/>
          <a:lstStyle/>
          <a:p>
            <a:r>
              <a:rPr lang="en-US"/>
              <a:t>Conducts all performance assessments &amp; walkthroughs</a:t>
            </a:r>
          </a:p>
          <a:p>
            <a:r>
              <a:rPr lang="en-US"/>
              <a:t>Provides ongoing feedback &amp; coaching to TC</a:t>
            </a:r>
          </a:p>
          <a:p>
            <a:r>
              <a:rPr lang="en-US"/>
              <a:t>Works with principals to carefully select and train the cooperating teachers</a:t>
            </a:r>
          </a:p>
          <a:p>
            <a:r>
              <a:rPr lang="en-US"/>
              <a:t>Teaches clinical teaching courses</a:t>
            </a:r>
          </a:p>
          <a:p>
            <a:r>
              <a:rPr lang="en-US"/>
              <a:t>For Yearlong Candidates:</a:t>
            </a:r>
          </a:p>
          <a:p>
            <a:pPr lvl="1"/>
            <a:r>
              <a:rPr lang="en-US"/>
              <a:t>Facilitates quarterly governance meetings with principals</a:t>
            </a:r>
          </a:p>
          <a:p>
            <a:pPr lvl="1"/>
            <a:r>
              <a:rPr lang="en-US"/>
              <a:t>Meets with cooperating teachers during the semester to provide data and coaching support </a:t>
            </a:r>
          </a:p>
        </p:txBody>
      </p:sp>
      <p:pic>
        <p:nvPicPr>
          <p:cNvPr id="10" name="Picture Placeholder 9" descr="A person in an orange shirt talking to a group of people&#10;&#10;AI-generated content may be incorrect.">
            <a:extLst>
              <a:ext uri="{FF2B5EF4-FFF2-40B4-BE49-F238E27FC236}">
                <a16:creationId xmlns:a16="http://schemas.microsoft.com/office/drawing/2014/main" id="{ACC581CD-33DA-A7FB-DA61-59CDCA88515F}"/>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7501" r="7501"/>
          <a:stretch>
            <a:fillRect/>
          </a:stretch>
        </p:blipFill>
        <p:spPr/>
      </p:pic>
      <p:sp>
        <p:nvSpPr>
          <p:cNvPr id="2" name="Title 1">
            <a:extLst>
              <a:ext uri="{FF2B5EF4-FFF2-40B4-BE49-F238E27FC236}">
                <a16:creationId xmlns:a16="http://schemas.microsoft.com/office/drawing/2014/main" id="{2AE3F3AB-FB39-C66B-2FC5-FB01A21AD954}"/>
              </a:ext>
            </a:extLst>
          </p:cNvPr>
          <p:cNvSpPr>
            <a:spLocks noGrp="1"/>
          </p:cNvSpPr>
          <p:nvPr>
            <p:ph type="title"/>
          </p:nvPr>
        </p:nvSpPr>
        <p:spPr/>
        <p:txBody>
          <a:bodyPr vert="horz" lIns="91440" tIns="45720" rIns="91440" bIns="45720" rtlCol="0" anchor="ctr" anchorCtr="0">
            <a:normAutofit/>
          </a:bodyPr>
          <a:lstStyle/>
          <a:p>
            <a:r>
              <a:rPr lang="en-US" sz="2800" spc="-100"/>
              <a:t>ROLE OF THE FIELD SUPERVISOR</a:t>
            </a:r>
          </a:p>
        </p:txBody>
      </p:sp>
      <p:sp>
        <p:nvSpPr>
          <p:cNvPr id="6" name="Text Placeholder 5">
            <a:extLst>
              <a:ext uri="{FF2B5EF4-FFF2-40B4-BE49-F238E27FC236}">
                <a16:creationId xmlns:a16="http://schemas.microsoft.com/office/drawing/2014/main" id="{A59EF226-52FA-C5C6-1178-718E31947C24}"/>
              </a:ext>
            </a:extLst>
          </p:cNvPr>
          <p:cNvSpPr>
            <a:spLocks noGrp="1"/>
          </p:cNvSpPr>
          <p:nvPr>
            <p:ph type="body" sz="quarter" idx="41"/>
          </p:nvPr>
        </p:nvSpPr>
        <p:spPr/>
        <p:txBody>
          <a:bodyPr/>
          <a:lstStyle/>
          <a:p>
            <a:endParaRPr lang="en-US"/>
          </a:p>
        </p:txBody>
      </p:sp>
      <p:pic>
        <p:nvPicPr>
          <p:cNvPr id="7" name="Graphic 6" descr="Teacher with solid fill">
            <a:extLst>
              <a:ext uri="{FF2B5EF4-FFF2-40B4-BE49-F238E27FC236}">
                <a16:creationId xmlns:a16="http://schemas.microsoft.com/office/drawing/2014/main" id="{6B6CBED1-5BCE-052B-0515-124E3AB2A7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23907" y="6359834"/>
            <a:ext cx="4167526" cy="416752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48" name="Audio 47">
            <a:hlinkClick r:id="" action="ppaction://media"/>
            <a:extLst>
              <a:ext uri="{FF2B5EF4-FFF2-40B4-BE49-F238E27FC236}">
                <a16:creationId xmlns:a16="http://schemas.microsoft.com/office/drawing/2014/main" id="{B78841C4-99ED-63CF-2EC9-A8EAF680445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pic>
        <p:nvPicPr>
          <p:cNvPr id="4" name="Picture 3" descr="A logo with orange text&#10;&#10;AI-generated content may be incorrect.">
            <a:extLst>
              <a:ext uri="{FF2B5EF4-FFF2-40B4-BE49-F238E27FC236}">
                <a16:creationId xmlns:a16="http://schemas.microsoft.com/office/drawing/2014/main" id="{04AFDFD4-ACF6-4C2B-1F4B-B7C5BB192D4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756729988"/>
      </p:ext>
    </p:extLst>
  </p:cSld>
  <p:clrMapOvr>
    <a:masterClrMapping/>
  </p:clrMapOvr>
  <mc:AlternateContent xmlns:mc="http://schemas.openxmlformats.org/markup-compatibility/2006" xmlns:p14="http://schemas.microsoft.com/office/powerpoint/2010/main">
    <mc:Choice Requires="p14">
      <p:transition spd="slow" p14:dur="2000" advTm="52453"/>
    </mc:Choice>
    <mc:Fallback xmlns="">
      <p:transition spd="slow" advTm="52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0F65D3-0F01-085C-8CBB-69D90BE29714}"/>
              </a:ext>
            </a:extLst>
          </p:cNvPr>
          <p:cNvSpPr>
            <a:spLocks noGrp="1"/>
          </p:cNvSpPr>
          <p:nvPr>
            <p:ph type="body" sz="quarter" idx="14"/>
          </p:nvPr>
        </p:nvSpPr>
        <p:spPr/>
        <p:txBody>
          <a:bodyPr/>
          <a:lstStyle/>
          <a:p>
            <a:r>
              <a:rPr lang="en-US"/>
              <a:t>Cooperating Teacher</a:t>
            </a:r>
          </a:p>
        </p:txBody>
      </p:sp>
      <p:sp>
        <p:nvSpPr>
          <p:cNvPr id="6" name="Text Placeholder 5">
            <a:extLst>
              <a:ext uri="{FF2B5EF4-FFF2-40B4-BE49-F238E27FC236}">
                <a16:creationId xmlns:a16="http://schemas.microsoft.com/office/drawing/2014/main" id="{3B330772-E7B4-1074-F199-01AA8CB7D8C3}"/>
              </a:ext>
            </a:extLst>
          </p:cNvPr>
          <p:cNvSpPr>
            <a:spLocks noGrp="1"/>
          </p:cNvSpPr>
          <p:nvPr>
            <p:ph type="body" sz="quarter" idx="15"/>
          </p:nvPr>
        </p:nvSpPr>
        <p:spPr/>
        <p:txBody>
          <a:bodyPr/>
          <a:lstStyle/>
          <a:p>
            <a:r>
              <a:rPr lang="en-US"/>
              <a:t>Co-Teaching</a:t>
            </a:r>
          </a:p>
          <a:p>
            <a:r>
              <a:rPr lang="en-US"/>
              <a:t>Co-Planning</a:t>
            </a:r>
          </a:p>
          <a:p>
            <a:r>
              <a:rPr lang="en-US"/>
              <a:t>Gradual release of responsibilities</a:t>
            </a:r>
          </a:p>
        </p:txBody>
      </p:sp>
      <p:sp>
        <p:nvSpPr>
          <p:cNvPr id="8" name="Text Placeholder 7">
            <a:extLst>
              <a:ext uri="{FF2B5EF4-FFF2-40B4-BE49-F238E27FC236}">
                <a16:creationId xmlns:a16="http://schemas.microsoft.com/office/drawing/2014/main" id="{0EB262FF-9205-A8E1-4C56-EE6253F7755F}"/>
              </a:ext>
            </a:extLst>
          </p:cNvPr>
          <p:cNvSpPr>
            <a:spLocks noGrp="1"/>
          </p:cNvSpPr>
          <p:nvPr>
            <p:ph type="body" sz="quarter" idx="43"/>
          </p:nvPr>
        </p:nvSpPr>
        <p:spPr/>
        <p:txBody>
          <a:bodyPr/>
          <a:lstStyle/>
          <a:p>
            <a:r>
              <a:rPr lang="en-US"/>
              <a:t>Both</a:t>
            </a:r>
          </a:p>
        </p:txBody>
      </p:sp>
      <p:sp>
        <p:nvSpPr>
          <p:cNvPr id="9" name="Text Placeholder 8">
            <a:extLst>
              <a:ext uri="{FF2B5EF4-FFF2-40B4-BE49-F238E27FC236}">
                <a16:creationId xmlns:a16="http://schemas.microsoft.com/office/drawing/2014/main" id="{63DDAC6B-4433-3EEF-9180-C3C50C92BDD0}"/>
              </a:ext>
            </a:extLst>
          </p:cNvPr>
          <p:cNvSpPr>
            <a:spLocks noGrp="1"/>
          </p:cNvSpPr>
          <p:nvPr>
            <p:ph type="body" sz="quarter" idx="44"/>
          </p:nvPr>
        </p:nvSpPr>
        <p:spPr/>
        <p:txBody>
          <a:bodyPr/>
          <a:lstStyle/>
          <a:p>
            <a:r>
              <a:rPr lang="en-US"/>
              <a:t>Ongoing feedback to TC</a:t>
            </a:r>
          </a:p>
          <a:p>
            <a:r>
              <a:rPr lang="en-US"/>
              <a:t>Informal coaching</a:t>
            </a:r>
          </a:p>
          <a:p>
            <a:r>
              <a:rPr lang="en-US"/>
              <a:t>Document progress of TC in Tk20</a:t>
            </a:r>
          </a:p>
        </p:txBody>
      </p:sp>
      <p:sp>
        <p:nvSpPr>
          <p:cNvPr id="10" name="Text Placeholder 9">
            <a:extLst>
              <a:ext uri="{FF2B5EF4-FFF2-40B4-BE49-F238E27FC236}">
                <a16:creationId xmlns:a16="http://schemas.microsoft.com/office/drawing/2014/main" id="{69E1AFAF-4667-D677-ABCE-997395EA8553}"/>
              </a:ext>
            </a:extLst>
          </p:cNvPr>
          <p:cNvSpPr>
            <a:spLocks noGrp="1"/>
          </p:cNvSpPr>
          <p:nvPr>
            <p:ph type="body" sz="quarter" idx="45"/>
          </p:nvPr>
        </p:nvSpPr>
        <p:spPr/>
        <p:txBody>
          <a:bodyPr/>
          <a:lstStyle/>
          <a:p>
            <a:r>
              <a:rPr lang="en-US"/>
              <a:t>Field Supervisor</a:t>
            </a:r>
          </a:p>
        </p:txBody>
      </p:sp>
      <p:sp>
        <p:nvSpPr>
          <p:cNvPr id="11" name="Text Placeholder 10">
            <a:extLst>
              <a:ext uri="{FF2B5EF4-FFF2-40B4-BE49-F238E27FC236}">
                <a16:creationId xmlns:a16="http://schemas.microsoft.com/office/drawing/2014/main" id="{217F7766-F48B-8E5A-6D59-EF32BA1C62E7}"/>
              </a:ext>
            </a:extLst>
          </p:cNvPr>
          <p:cNvSpPr>
            <a:spLocks noGrp="1"/>
          </p:cNvSpPr>
          <p:nvPr>
            <p:ph type="body" sz="quarter" idx="46"/>
          </p:nvPr>
        </p:nvSpPr>
        <p:spPr/>
        <p:txBody>
          <a:bodyPr/>
          <a:lstStyle/>
          <a:p>
            <a:r>
              <a:rPr lang="en-US"/>
              <a:t>Informal walkthrough observations</a:t>
            </a:r>
          </a:p>
          <a:p>
            <a:r>
              <a:rPr lang="en-US"/>
              <a:t>Formal T-TESS observations</a:t>
            </a:r>
          </a:p>
          <a:p>
            <a:r>
              <a:rPr lang="en-US"/>
              <a:t>Seminars</a:t>
            </a:r>
          </a:p>
        </p:txBody>
      </p:sp>
      <p:sp>
        <p:nvSpPr>
          <p:cNvPr id="2" name="Title 1">
            <a:extLst>
              <a:ext uri="{FF2B5EF4-FFF2-40B4-BE49-F238E27FC236}">
                <a16:creationId xmlns:a16="http://schemas.microsoft.com/office/drawing/2014/main" id="{CD505255-1B6D-FD0B-B472-956752D05CFB}"/>
              </a:ext>
            </a:extLst>
          </p:cNvPr>
          <p:cNvSpPr>
            <a:spLocks noGrp="1"/>
          </p:cNvSpPr>
          <p:nvPr>
            <p:ph type="title"/>
          </p:nvPr>
        </p:nvSpPr>
        <p:spPr>
          <a:xfrm>
            <a:off x="336786" y="1301391"/>
            <a:ext cx="8142195" cy="476027"/>
          </a:xfrm>
        </p:spPr>
        <p:txBody>
          <a:bodyPr>
            <a:normAutofit fontScale="90000"/>
          </a:bodyPr>
          <a:lstStyle/>
          <a:p>
            <a:r>
              <a:rPr lang="en-US"/>
              <a:t>COOPERATING TEACHER AND FIELD SUPERVISOR COLLABORATION</a:t>
            </a:r>
          </a:p>
        </p:txBody>
      </p:sp>
      <p:sp>
        <p:nvSpPr>
          <p:cNvPr id="7" name="Text Placeholder 6">
            <a:extLst>
              <a:ext uri="{FF2B5EF4-FFF2-40B4-BE49-F238E27FC236}">
                <a16:creationId xmlns:a16="http://schemas.microsoft.com/office/drawing/2014/main" id="{DD862D03-C07F-2BAE-A266-157189326FE9}"/>
              </a:ext>
            </a:extLst>
          </p:cNvPr>
          <p:cNvSpPr>
            <a:spLocks noGrp="1"/>
          </p:cNvSpPr>
          <p:nvPr>
            <p:ph type="body" sz="quarter" idx="41"/>
          </p:nvPr>
        </p:nvSpPr>
        <p:spPr/>
        <p:txBody>
          <a:bodyPr/>
          <a:lstStyle/>
          <a:p>
            <a:endParaRPr lang="en-US"/>
          </a:p>
        </p:txBody>
      </p:sp>
      <p:pic>
        <p:nvPicPr>
          <p:cNvPr id="37" name="Audio 36">
            <a:hlinkClick r:id="" action="ppaction://media"/>
            <a:extLst>
              <a:ext uri="{FF2B5EF4-FFF2-40B4-BE49-F238E27FC236}">
                <a16:creationId xmlns:a16="http://schemas.microsoft.com/office/drawing/2014/main" id="{59EE5148-693F-9BC1-6A18-8DCC9BBB15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pic>
        <p:nvPicPr>
          <p:cNvPr id="4" name="Picture 3" descr="A logo with orange text&#10;&#10;AI-generated content may be incorrect.">
            <a:extLst>
              <a:ext uri="{FF2B5EF4-FFF2-40B4-BE49-F238E27FC236}">
                <a16:creationId xmlns:a16="http://schemas.microsoft.com/office/drawing/2014/main" id="{5C16C06B-A537-7927-4786-DDE4A39A6B3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2360611343"/>
      </p:ext>
    </p:extLst>
  </p:cSld>
  <p:clrMapOvr>
    <a:masterClrMapping/>
  </p:clrMapOvr>
  <mc:AlternateContent xmlns:mc="http://schemas.openxmlformats.org/markup-compatibility/2006" xmlns:p14="http://schemas.microsoft.com/office/powerpoint/2010/main">
    <mc:Choice Requires="p14">
      <p:transition spd="slow" p14:dur="2000" advTm="61639"/>
    </mc:Choice>
    <mc:Fallback xmlns="">
      <p:transition spd="slow" advTm="61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udio 57">
            <a:hlinkClick r:id="" action="ppaction://media"/>
            <a:extLst>
              <a:ext uri="{FF2B5EF4-FFF2-40B4-BE49-F238E27FC236}">
                <a16:creationId xmlns:a16="http://schemas.microsoft.com/office/drawing/2014/main" id="{864F4057-9B28-F695-AF68-8E3BE1AB94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305478" y="4800600"/>
            <a:ext cx="2057400" cy="2057400"/>
          </a:xfrm>
          <a:prstGeom prst="ellipse">
            <a:avLst/>
          </a:prstGeom>
        </p:spPr>
      </p:pic>
      <p:sp>
        <p:nvSpPr>
          <p:cNvPr id="21" name="Text Placeholder 20">
            <a:extLst>
              <a:ext uri="{FF2B5EF4-FFF2-40B4-BE49-F238E27FC236}">
                <a16:creationId xmlns:a16="http://schemas.microsoft.com/office/drawing/2014/main" id="{2AB4CC88-B5B6-0225-C4B5-29FD7335561E}"/>
              </a:ext>
            </a:extLst>
          </p:cNvPr>
          <p:cNvSpPr>
            <a:spLocks noGrp="1"/>
          </p:cNvSpPr>
          <p:nvPr>
            <p:ph type="body" sz="quarter" idx="14"/>
          </p:nvPr>
        </p:nvSpPr>
        <p:spPr>
          <a:xfrm>
            <a:off x="208127" y="2309951"/>
            <a:ext cx="4989062" cy="989349"/>
          </a:xfrm>
        </p:spPr>
        <p:txBody>
          <a:bodyPr/>
          <a:lstStyle/>
          <a:p>
            <a:r>
              <a:rPr lang="en-US" sz="3600">
                <a:latin typeface="Impact" panose="020B0806030902050204" pitchFamily="34" charset="0"/>
              </a:rPr>
              <a:t>T-TESS Observation – The evaluation process used at Sam Houston State University</a:t>
            </a:r>
          </a:p>
        </p:txBody>
      </p:sp>
      <p:sp>
        <p:nvSpPr>
          <p:cNvPr id="22" name="Text Placeholder 21">
            <a:extLst>
              <a:ext uri="{FF2B5EF4-FFF2-40B4-BE49-F238E27FC236}">
                <a16:creationId xmlns:a16="http://schemas.microsoft.com/office/drawing/2014/main" id="{AE842349-B2E2-8FD9-53CD-7C753F493E3E}"/>
              </a:ext>
            </a:extLst>
          </p:cNvPr>
          <p:cNvSpPr>
            <a:spLocks noGrp="1"/>
          </p:cNvSpPr>
          <p:nvPr>
            <p:ph type="body" sz="quarter" idx="15"/>
          </p:nvPr>
        </p:nvSpPr>
        <p:spPr>
          <a:xfrm>
            <a:off x="5347252" y="2634376"/>
            <a:ext cx="6762451" cy="3433481"/>
          </a:xfrm>
        </p:spPr>
        <p:txBody>
          <a:bodyPr/>
          <a:lstStyle/>
          <a:p>
            <a:r>
              <a:rPr lang="en-US" b="1"/>
              <a:t>Pre-Conference</a:t>
            </a:r>
            <a:r>
              <a:rPr lang="en-US"/>
              <a:t> to review the Teacher Candidate’s lesson</a:t>
            </a:r>
          </a:p>
          <a:p>
            <a:r>
              <a:rPr lang="en-US" b="1"/>
              <a:t>Observation</a:t>
            </a:r>
            <a:r>
              <a:rPr lang="en-US"/>
              <a:t> and scripting of the lesson by the Field Supervisor to gather evidence for evaluation</a:t>
            </a:r>
          </a:p>
          <a:p>
            <a:r>
              <a:rPr lang="en-US" b="1"/>
              <a:t>Post-Conference</a:t>
            </a:r>
            <a:r>
              <a:rPr lang="en-US"/>
              <a:t> meeting with the Teacher Candidate to review evidence, coach, and assign ratings. During the post-conference, the Field Supervisor provides </a:t>
            </a:r>
            <a:r>
              <a:rPr lang="en-US" b="1"/>
              <a:t>1 area of Reinforcement and 1 area of Refinement</a:t>
            </a:r>
          </a:p>
          <a:p>
            <a:endParaRPr lang="en-US"/>
          </a:p>
          <a:p>
            <a:pPr marL="0" indent="0">
              <a:buNone/>
            </a:pPr>
            <a:r>
              <a:rPr lang="en-US"/>
              <a:t>T-TESS observations are video-captured by the field supervisors. </a:t>
            </a:r>
            <a:r>
              <a:rPr lang="en-US" b="1"/>
              <a:t>Parental permission to appear in the video for each classroom student is needed or the student must be excluded from the video</a:t>
            </a:r>
            <a:r>
              <a:rPr lang="en-US"/>
              <a:t>.</a:t>
            </a:r>
          </a:p>
          <a:p>
            <a:pPr marL="0" indent="0">
              <a:buNone/>
            </a:pPr>
            <a:r>
              <a:rPr lang="en-US"/>
              <a:t>Cooperating teachers may watch the lesson and collect evidence related to the T-TESS rubric. Afterward, they will share their assessment of areas of strength and areas for growth with the field supervisor.</a:t>
            </a:r>
          </a:p>
        </p:txBody>
      </p:sp>
      <p:sp>
        <p:nvSpPr>
          <p:cNvPr id="15" name="Title 14">
            <a:extLst>
              <a:ext uri="{FF2B5EF4-FFF2-40B4-BE49-F238E27FC236}">
                <a16:creationId xmlns:a16="http://schemas.microsoft.com/office/drawing/2014/main" id="{EA1CBE87-CF40-6D00-FF4F-3E3A18377BB8}"/>
              </a:ext>
            </a:extLst>
          </p:cNvPr>
          <p:cNvSpPr>
            <a:spLocks noGrp="1"/>
          </p:cNvSpPr>
          <p:nvPr>
            <p:ph type="title"/>
          </p:nvPr>
        </p:nvSpPr>
        <p:spPr>
          <a:xfrm>
            <a:off x="336786" y="1071650"/>
            <a:ext cx="9720806" cy="737282"/>
          </a:xfrm>
        </p:spPr>
        <p:txBody>
          <a:bodyPr>
            <a:noAutofit/>
          </a:bodyPr>
          <a:lstStyle/>
          <a:p>
            <a:r>
              <a:rPr lang="en-US" sz="3600"/>
              <a:t>T-TESS OBSERVATION FOR TEACHER CANDIDATES</a:t>
            </a:r>
          </a:p>
        </p:txBody>
      </p:sp>
      <p:sp>
        <p:nvSpPr>
          <p:cNvPr id="23" name="Text Placeholder 22">
            <a:extLst>
              <a:ext uri="{FF2B5EF4-FFF2-40B4-BE49-F238E27FC236}">
                <a16:creationId xmlns:a16="http://schemas.microsoft.com/office/drawing/2014/main" id="{824325A8-8E63-627A-37B4-62B14CB4940B}"/>
              </a:ext>
            </a:extLst>
          </p:cNvPr>
          <p:cNvSpPr>
            <a:spLocks noGrp="1"/>
          </p:cNvSpPr>
          <p:nvPr>
            <p:ph type="body" sz="quarter" idx="41"/>
          </p:nvPr>
        </p:nvSpPr>
        <p:spPr/>
        <p:txBody>
          <a:bodyPr/>
          <a:lstStyle/>
          <a:p>
            <a:endParaRPr lang="en-US"/>
          </a:p>
        </p:txBody>
      </p:sp>
      <p:sp>
        <p:nvSpPr>
          <p:cNvPr id="24" name="Text Placeholder 25">
            <a:extLst>
              <a:ext uri="{FF2B5EF4-FFF2-40B4-BE49-F238E27FC236}">
                <a16:creationId xmlns:a16="http://schemas.microsoft.com/office/drawing/2014/main" id="{7CCF9619-C585-8D44-0E67-8F3B6F43116D}"/>
              </a:ext>
            </a:extLst>
          </p:cNvPr>
          <p:cNvSpPr txBox="1">
            <a:spLocks/>
          </p:cNvSpPr>
          <p:nvPr/>
        </p:nvSpPr>
        <p:spPr>
          <a:xfrm>
            <a:off x="5347252" y="2253043"/>
            <a:ext cx="6599583" cy="279605"/>
          </a:xfrm>
          <a:prstGeom prst="rect">
            <a:avLst/>
          </a:prstGeom>
        </p:spPr>
        <p:txBody>
          <a:bodyPr/>
          <a:lstStyle>
            <a:lvl1pPr marL="0" indent="0" algn="l" defTabSz="887596" rtl="0" eaLnBrk="1" latinLnBrk="0" hangingPunct="1">
              <a:lnSpc>
                <a:spcPct val="90000"/>
              </a:lnSpc>
              <a:spcBef>
                <a:spcPts val="971"/>
              </a:spcBef>
              <a:buClr>
                <a:schemeClr val="accent2"/>
              </a:buClr>
              <a:buFont typeface="Arial" panose="020B0604020202020204" pitchFamily="34" charset="0"/>
              <a:buNone/>
              <a:defRPr sz="1765" b="0" kern="1200">
                <a:solidFill>
                  <a:srgbClr val="004853"/>
                </a:solidFill>
                <a:latin typeface="Arial" panose="020B0604020202020204" pitchFamily="34" charset="0"/>
                <a:ea typeface="GT America Medium" pitchFamily="2" charset="77"/>
                <a:cs typeface="Arial" panose="020B0604020202020204" pitchFamily="34" charset="0"/>
              </a:defRPr>
            </a:lvl1pPr>
            <a:lvl2pPr marL="665697" indent="-221899" algn="l" defTabSz="887596" rtl="0" eaLnBrk="1" latinLnBrk="0" hangingPunct="1">
              <a:lnSpc>
                <a:spcPct val="90000"/>
              </a:lnSpc>
              <a:spcBef>
                <a:spcPts val="485"/>
              </a:spcBef>
              <a:buClr>
                <a:schemeClr val="accent2"/>
              </a:buClr>
              <a:buFontTx/>
              <a:buBlip>
                <a:blip r:embed="rId6"/>
              </a:buBlip>
              <a:defRPr sz="1588" b="0" i="0" kern="1200">
                <a:solidFill>
                  <a:srgbClr val="004853"/>
                </a:solidFill>
                <a:latin typeface="Arial" panose="020B0604020202020204" pitchFamily="34" charset="0"/>
                <a:ea typeface="GT America Light" pitchFamily="2" charset="77"/>
                <a:cs typeface="Arial" panose="020B0604020202020204" pitchFamily="34" charset="0"/>
              </a:defRPr>
            </a:lvl2pPr>
            <a:lvl3pPr marL="1109495" indent="-221899" algn="l" defTabSz="887596" rtl="0" eaLnBrk="1" latinLnBrk="0" hangingPunct="1">
              <a:lnSpc>
                <a:spcPct val="90000"/>
              </a:lnSpc>
              <a:spcBef>
                <a:spcPts val="485"/>
              </a:spcBef>
              <a:buClr>
                <a:schemeClr val="accent2"/>
              </a:buClr>
              <a:buSzPct val="90000"/>
              <a:buFontTx/>
              <a:buBlip>
                <a:blip r:embed="rId6"/>
              </a:buBlip>
              <a:defRPr sz="1412" b="0" i="0" kern="1200">
                <a:solidFill>
                  <a:srgbClr val="004853"/>
                </a:solidFill>
                <a:latin typeface="Arial" panose="020B0604020202020204" pitchFamily="34" charset="0"/>
                <a:ea typeface="GT America Light" pitchFamily="2" charset="77"/>
                <a:cs typeface="Arial" panose="020B0604020202020204" pitchFamily="34" charset="0"/>
              </a:defRPr>
            </a:lvl3pPr>
            <a:lvl4pPr marL="1553292" indent="-221899" algn="l" defTabSz="887596" rtl="0" eaLnBrk="1" latinLnBrk="0" hangingPunct="1">
              <a:lnSpc>
                <a:spcPct val="90000"/>
              </a:lnSpc>
              <a:spcBef>
                <a:spcPts val="485"/>
              </a:spcBef>
              <a:buClr>
                <a:schemeClr val="accent2"/>
              </a:buClr>
              <a:buFontTx/>
              <a:buBlip>
                <a:blip r:embed="rId6"/>
              </a:buBlip>
              <a:defRPr sz="1235" b="0" i="0" kern="1200">
                <a:solidFill>
                  <a:srgbClr val="004853"/>
                </a:solidFill>
                <a:latin typeface="Arial" panose="020B0604020202020204" pitchFamily="34" charset="0"/>
                <a:ea typeface="GT America Light" pitchFamily="2" charset="77"/>
                <a:cs typeface="Arial" panose="020B0604020202020204" pitchFamily="34" charset="0"/>
              </a:defRPr>
            </a:lvl4pPr>
            <a:lvl5pPr marL="1997090" indent="-221899" algn="l" defTabSz="887596" rtl="0" eaLnBrk="1" latinLnBrk="0" hangingPunct="1">
              <a:lnSpc>
                <a:spcPct val="90000"/>
              </a:lnSpc>
              <a:spcBef>
                <a:spcPts val="485"/>
              </a:spcBef>
              <a:buClr>
                <a:schemeClr val="accent2"/>
              </a:buClr>
              <a:buFontTx/>
              <a:buBlip>
                <a:blip r:embed="rId6"/>
              </a:buBlip>
              <a:defRPr sz="1059" b="0" i="0" kern="1200">
                <a:solidFill>
                  <a:srgbClr val="004853"/>
                </a:solidFill>
                <a:latin typeface="Arial" panose="020B0604020202020204" pitchFamily="34" charset="0"/>
                <a:ea typeface="GT America Light" pitchFamily="2" charset="77"/>
                <a:cs typeface="Arial" panose="020B0604020202020204" pitchFamily="34" charset="0"/>
              </a:defRPr>
            </a:lvl5pPr>
            <a:lvl6pPr marL="2440889"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686"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484"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281"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r>
              <a:rPr lang="en-US"/>
              <a:t>Parts of a POP Cycle using the T-TESS rubric:</a:t>
            </a:r>
          </a:p>
        </p:txBody>
      </p:sp>
      <p:pic>
        <p:nvPicPr>
          <p:cNvPr id="3" name="Picture 2" descr="A logo with orange text&#10;&#10;AI-generated content may be incorrect.">
            <a:extLst>
              <a:ext uri="{FF2B5EF4-FFF2-40B4-BE49-F238E27FC236}">
                <a16:creationId xmlns:a16="http://schemas.microsoft.com/office/drawing/2014/main" id="{EEE19AD3-ABA3-E915-FB7F-634A342EB79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78432611"/>
      </p:ext>
    </p:extLst>
  </p:cSld>
  <p:clrMapOvr>
    <a:masterClrMapping/>
  </p:clrMapOvr>
  <mc:AlternateContent xmlns:mc="http://schemas.openxmlformats.org/markup-compatibility/2006" xmlns:p14="http://schemas.microsoft.com/office/powerpoint/2010/main">
    <mc:Choice Requires="p14">
      <p:transition spd="slow" p14:dur="2000" advTm="96854"/>
    </mc:Choice>
    <mc:Fallback xmlns="">
      <p:transition spd="slow" advTm="96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776ED49-631F-5781-5F59-054876A1DA80}"/>
              </a:ext>
            </a:extLst>
          </p:cNvPr>
          <p:cNvSpPr>
            <a:spLocks noGrp="1"/>
          </p:cNvSpPr>
          <p:nvPr>
            <p:ph type="body" sz="quarter" idx="15"/>
          </p:nvPr>
        </p:nvSpPr>
        <p:spPr>
          <a:xfrm>
            <a:off x="336786" y="2026026"/>
            <a:ext cx="5682672" cy="3562997"/>
          </a:xfrm>
        </p:spPr>
        <p:txBody>
          <a:bodyPr/>
          <a:lstStyle/>
          <a:p>
            <a:pPr marL="0" indent="0">
              <a:buNone/>
            </a:pPr>
            <a:r>
              <a:rPr lang="en-US"/>
              <a:t>Cooperating teachers, Teacher Candidates, and Field Supervisors all play a critical and intertwined role in establishing a productive learning environment for Teacher Candidate development</a:t>
            </a:r>
          </a:p>
          <a:p>
            <a:pPr marL="0" indent="0">
              <a:buNone/>
            </a:pPr>
            <a:r>
              <a:rPr lang="en-US"/>
              <a:t>As the semester progresses, some key elements for all stakeholders to prioritize in maintaining the productive learning environment include:</a:t>
            </a:r>
          </a:p>
          <a:p>
            <a:r>
              <a:rPr lang="en-US"/>
              <a:t>Good communication</a:t>
            </a:r>
          </a:p>
          <a:p>
            <a:r>
              <a:rPr lang="en-US"/>
              <a:t>Opportunities for continual learning</a:t>
            </a:r>
          </a:p>
          <a:p>
            <a:r>
              <a:rPr lang="en-US"/>
              <a:t>Quality feedback accompanied by coaching toward goals</a:t>
            </a:r>
          </a:p>
        </p:txBody>
      </p:sp>
      <p:pic>
        <p:nvPicPr>
          <p:cNvPr id="14" name="Picture Placeholder 13" descr="A person looking up at a clock tower&#10;&#10;AI-generated content may be incorrect.">
            <a:extLst>
              <a:ext uri="{FF2B5EF4-FFF2-40B4-BE49-F238E27FC236}">
                <a16:creationId xmlns:a16="http://schemas.microsoft.com/office/drawing/2014/main" id="{80B13399-4424-C892-CE68-A429B84D2A59}"/>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7501" r="7501"/>
          <a:stretch>
            <a:fillRect/>
          </a:stretch>
        </p:blipFill>
        <p:spPr/>
      </p:pic>
      <p:sp>
        <p:nvSpPr>
          <p:cNvPr id="9" name="Title 8">
            <a:extLst>
              <a:ext uri="{FF2B5EF4-FFF2-40B4-BE49-F238E27FC236}">
                <a16:creationId xmlns:a16="http://schemas.microsoft.com/office/drawing/2014/main" id="{247E1BF4-D238-5582-D776-0A74FC845E63}"/>
              </a:ext>
            </a:extLst>
          </p:cNvPr>
          <p:cNvSpPr>
            <a:spLocks noGrp="1"/>
          </p:cNvSpPr>
          <p:nvPr>
            <p:ph type="title"/>
          </p:nvPr>
        </p:nvSpPr>
        <p:spPr>
          <a:xfrm>
            <a:off x="336786" y="1301391"/>
            <a:ext cx="6874241" cy="476027"/>
          </a:xfrm>
        </p:spPr>
        <p:txBody>
          <a:bodyPr>
            <a:normAutofit fontScale="90000"/>
          </a:bodyPr>
          <a:lstStyle/>
          <a:p>
            <a:r>
              <a:rPr lang="en-US"/>
              <a:t>PRIORITIES FOR THE JOURNEY AHEAD</a:t>
            </a:r>
          </a:p>
        </p:txBody>
      </p:sp>
      <p:sp>
        <p:nvSpPr>
          <p:cNvPr id="12" name="Text Placeholder 11">
            <a:extLst>
              <a:ext uri="{FF2B5EF4-FFF2-40B4-BE49-F238E27FC236}">
                <a16:creationId xmlns:a16="http://schemas.microsoft.com/office/drawing/2014/main" id="{8D96155E-B24A-3521-10C7-E4978ECAE76F}"/>
              </a:ext>
            </a:extLst>
          </p:cNvPr>
          <p:cNvSpPr>
            <a:spLocks noGrp="1"/>
          </p:cNvSpPr>
          <p:nvPr>
            <p:ph type="body" sz="quarter" idx="41"/>
          </p:nvPr>
        </p:nvSpPr>
        <p:spPr/>
        <p:txBody>
          <a:bodyPr/>
          <a:lstStyle/>
          <a:p>
            <a:endParaRPr lang="en-US"/>
          </a:p>
        </p:txBody>
      </p:sp>
      <p:pic>
        <p:nvPicPr>
          <p:cNvPr id="59" name="Audio 58">
            <a:hlinkClick r:id="" action="ppaction://media"/>
            <a:extLst>
              <a:ext uri="{FF2B5EF4-FFF2-40B4-BE49-F238E27FC236}">
                <a16:creationId xmlns:a16="http://schemas.microsoft.com/office/drawing/2014/main" id="{F8A26698-1F65-9599-62B1-0C79053DD92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pic>
        <p:nvPicPr>
          <p:cNvPr id="3" name="Picture 2" descr="A logo with orange text&#10;&#10;AI-generated content may be incorrect.">
            <a:extLst>
              <a:ext uri="{FF2B5EF4-FFF2-40B4-BE49-F238E27FC236}">
                <a16:creationId xmlns:a16="http://schemas.microsoft.com/office/drawing/2014/main" id="{40F1DB90-2A0E-35FB-C38F-41CAE6A012A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3321691988"/>
      </p:ext>
    </p:extLst>
  </p:cSld>
  <p:clrMapOvr>
    <a:masterClrMapping/>
  </p:clrMapOvr>
  <mc:AlternateContent xmlns:mc="http://schemas.openxmlformats.org/markup-compatibility/2006" xmlns:p14="http://schemas.microsoft.com/office/powerpoint/2010/main">
    <mc:Choice Requires="p14">
      <p:transition spd="slow" p14:dur="2000" advTm="35895"/>
    </mc:Choice>
    <mc:Fallback xmlns="">
      <p:transition spd="slow" advTm="35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Audio 56">
            <a:hlinkClick r:id="" action="ppaction://media"/>
            <a:extLst>
              <a:ext uri="{FF2B5EF4-FFF2-40B4-BE49-F238E27FC236}">
                <a16:creationId xmlns:a16="http://schemas.microsoft.com/office/drawing/2014/main" id="{4DBC3C4B-D4EE-10C8-919A-08CB819DDD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
        <p:nvSpPr>
          <p:cNvPr id="14" name="Text Placeholder 13">
            <a:extLst>
              <a:ext uri="{FF2B5EF4-FFF2-40B4-BE49-F238E27FC236}">
                <a16:creationId xmlns:a16="http://schemas.microsoft.com/office/drawing/2014/main" id="{631D20EB-5445-CCB7-F6A4-225F1E1F12D3}"/>
              </a:ext>
            </a:extLst>
          </p:cNvPr>
          <p:cNvSpPr>
            <a:spLocks noGrp="1"/>
          </p:cNvSpPr>
          <p:nvPr>
            <p:ph type="body" sz="quarter" idx="15"/>
          </p:nvPr>
        </p:nvSpPr>
        <p:spPr>
          <a:xfrm>
            <a:off x="312333" y="2024178"/>
            <a:ext cx="5682672" cy="4172597"/>
          </a:xfrm>
        </p:spPr>
        <p:txBody>
          <a:bodyPr vert="horz" lIns="91440" tIns="45720" rIns="91440" bIns="45720" rtlCol="0" anchor="t">
            <a:noAutofit/>
          </a:bodyPr>
          <a:lstStyle/>
          <a:p>
            <a:pPr marL="0" indent="0">
              <a:buNone/>
            </a:pPr>
            <a:r>
              <a:rPr lang="en-US"/>
              <a:t>Visit the SHSU EPP resource page for Cooperating Teachers to access information on the following resources:</a:t>
            </a:r>
          </a:p>
          <a:p>
            <a:pPr marL="151130" indent="-151130"/>
            <a:r>
              <a:rPr lang="en-US"/>
              <a:t>TK20 – </a:t>
            </a:r>
            <a:r>
              <a:rPr lang="en-US">
                <a:hlinkClick r:id="rId5"/>
              </a:rPr>
              <a:t>tk20@shsu.edu</a:t>
            </a:r>
            <a:endParaRPr lang="en-US"/>
          </a:p>
          <a:p>
            <a:pPr marL="151130" indent="-151130"/>
            <a:r>
              <a:rPr lang="en-US"/>
              <a:t>SHSU 2025-2026 Guidelines for Clinical Experiences</a:t>
            </a:r>
          </a:p>
          <a:p>
            <a:pPr marL="151130" indent="-151130"/>
            <a:r>
              <a:rPr lang="en-US"/>
              <a:t>Coaching Resources</a:t>
            </a:r>
          </a:p>
          <a:p>
            <a:pPr marL="151130" indent="-151130"/>
            <a:r>
              <a:rPr lang="en-US"/>
              <a:t>Co-Planning Guide</a:t>
            </a:r>
          </a:p>
          <a:p>
            <a:pPr marL="151130" indent="-151130"/>
            <a:r>
              <a:rPr lang="en-US"/>
              <a:t>Co-Teaching Strategies</a:t>
            </a:r>
          </a:p>
          <a:p>
            <a:pPr marL="151130" indent="-151130"/>
            <a:endParaRPr lang="en-US" sz="1200"/>
          </a:p>
          <a:p>
            <a:pPr marL="0" indent="0" algn="ctr">
              <a:buNone/>
            </a:pPr>
            <a:r>
              <a:rPr lang="en-US" sz="1600">
                <a:latin typeface="Arial"/>
                <a:cs typeface="Arial"/>
              </a:rPr>
              <a:t>To receive credit for completing this required orientation, please complete the documentation below:</a:t>
            </a:r>
          </a:p>
          <a:p>
            <a:pPr marL="0" indent="0" algn="ctr">
              <a:buNone/>
            </a:pPr>
            <a:r>
              <a:rPr lang="en-US" sz="2400" b="1">
                <a:latin typeface="Arial"/>
                <a:cs typeface="Arial"/>
                <a:hlinkClick r:id="rId6"/>
              </a:rPr>
              <a:t>VERIFY TRAINING COMPLETION</a:t>
            </a:r>
            <a:endParaRPr lang="en-US" sz="2400" b="1"/>
          </a:p>
        </p:txBody>
      </p:sp>
      <p:pic>
        <p:nvPicPr>
          <p:cNvPr id="6" name="Picture Placeholder 5" descr="A person and person sitting on the floor looking at a computer&#10;&#10;AI-generated content may be incorrect.">
            <a:extLst>
              <a:ext uri="{FF2B5EF4-FFF2-40B4-BE49-F238E27FC236}">
                <a16:creationId xmlns:a16="http://schemas.microsoft.com/office/drawing/2014/main" id="{4139031D-E2C1-81BA-38F5-BD74BA73B605}"/>
              </a:ext>
            </a:extLst>
          </p:cNvPr>
          <p:cNvPicPr>
            <a:picLocks noGrp="1" noChangeAspect="1"/>
          </p:cNvPicPr>
          <p:nvPr>
            <p:ph type="pic" sz="quarter" idx="10"/>
          </p:nvPr>
        </p:nvPicPr>
        <p:blipFill>
          <a:blip r:embed="rId7" cstate="print">
            <a:extLst>
              <a:ext uri="{28A0092B-C50C-407E-A947-70E740481C1C}">
                <a14:useLocalDpi xmlns:a14="http://schemas.microsoft.com/office/drawing/2010/main" val="0"/>
              </a:ext>
            </a:extLst>
          </a:blip>
          <a:srcRect l="7501" r="7501"/>
          <a:stretch/>
        </p:blipFill>
        <p:spPr/>
      </p:pic>
      <p:sp>
        <p:nvSpPr>
          <p:cNvPr id="10" name="Title 9">
            <a:extLst>
              <a:ext uri="{FF2B5EF4-FFF2-40B4-BE49-F238E27FC236}">
                <a16:creationId xmlns:a16="http://schemas.microsoft.com/office/drawing/2014/main" id="{7705C633-430F-D122-64A5-7BB1B3C88A2D}"/>
              </a:ext>
            </a:extLst>
          </p:cNvPr>
          <p:cNvSpPr>
            <a:spLocks noGrp="1"/>
          </p:cNvSpPr>
          <p:nvPr>
            <p:ph type="title"/>
          </p:nvPr>
        </p:nvSpPr>
        <p:spPr>
          <a:xfrm>
            <a:off x="316467" y="1301391"/>
            <a:ext cx="11053178" cy="415067"/>
          </a:xfrm>
        </p:spPr>
        <p:txBody>
          <a:bodyPr vert="horz" lIns="91440" tIns="45720" rIns="91440" bIns="45720" rtlCol="0" anchor="b">
            <a:noAutofit/>
          </a:bodyPr>
          <a:lstStyle/>
          <a:p>
            <a:r>
              <a:rPr lang="en-US" sz="3500">
                <a:latin typeface="Impact"/>
              </a:rPr>
              <a:t>RESOURCES &amp; DOCUMENTATION OF TRAINING COMPLETION</a:t>
            </a:r>
            <a:endParaRPr lang="en-US"/>
          </a:p>
        </p:txBody>
      </p:sp>
      <p:sp>
        <p:nvSpPr>
          <p:cNvPr id="15" name="Text Placeholder 14">
            <a:extLst>
              <a:ext uri="{FF2B5EF4-FFF2-40B4-BE49-F238E27FC236}">
                <a16:creationId xmlns:a16="http://schemas.microsoft.com/office/drawing/2014/main" id="{A195C13E-3AB4-77BE-E20A-DB5DCD297A6A}"/>
              </a:ext>
            </a:extLst>
          </p:cNvPr>
          <p:cNvSpPr>
            <a:spLocks noGrp="1"/>
          </p:cNvSpPr>
          <p:nvPr>
            <p:ph type="body" sz="quarter" idx="41"/>
          </p:nvPr>
        </p:nvSpPr>
        <p:spPr/>
        <p:txBody>
          <a:bodyPr/>
          <a:lstStyle/>
          <a:p>
            <a:endParaRPr lang="en-US"/>
          </a:p>
        </p:txBody>
      </p:sp>
      <p:pic>
        <p:nvPicPr>
          <p:cNvPr id="3" name="Picture 2" descr="A logo with orange text&#10;&#10;AI-generated content may be incorrect.">
            <a:extLst>
              <a:ext uri="{FF2B5EF4-FFF2-40B4-BE49-F238E27FC236}">
                <a16:creationId xmlns:a16="http://schemas.microsoft.com/office/drawing/2014/main" id="{B3BAAA8D-6B43-DD60-7F0D-34EA5FF4750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585828788"/>
      </p:ext>
    </p:extLst>
  </p:cSld>
  <p:clrMapOvr>
    <a:masterClrMapping/>
  </p:clrMapOvr>
  <mc:AlternateContent xmlns:mc="http://schemas.openxmlformats.org/markup-compatibility/2006" xmlns:p14="http://schemas.microsoft.com/office/powerpoint/2010/main">
    <mc:Choice Requires="p14">
      <p:transition spd="slow" p14:dur="2000" advTm="19837"/>
    </mc:Choice>
    <mc:Fallback xmlns="">
      <p:transition spd="slow" advTm="19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4853"/>
        </a:solidFill>
        <a:effectLst/>
      </p:bgPr>
    </p:bg>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2B77F173-BEF3-2C0F-E3C5-941DB75F98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pic>
        <p:nvPicPr>
          <p:cNvPr id="5" name="Picture 4" descr="A couple of women walking in a room&#10;&#10;Description automatically generated">
            <a:extLst>
              <a:ext uri="{FF2B5EF4-FFF2-40B4-BE49-F238E27FC236}">
                <a16:creationId xmlns:a16="http://schemas.microsoft.com/office/drawing/2014/main" id="{D87EB20B-C535-C683-13D2-FB18310928D9}"/>
              </a:ext>
            </a:extLst>
          </p:cNvPr>
          <p:cNvPicPr>
            <a:picLocks noChangeAspect="1"/>
          </p:cNvPicPr>
          <p:nvPr/>
        </p:nvPicPr>
        <p:blipFill>
          <a:blip r:embed="rId5"/>
          <a:stretch>
            <a:fillRect/>
          </a:stretch>
        </p:blipFill>
        <p:spPr>
          <a:xfrm>
            <a:off x="363805" y="263628"/>
            <a:ext cx="11457215" cy="5897027"/>
          </a:xfrm>
          <a:prstGeom prst="rect">
            <a:avLst/>
          </a:prstGeom>
        </p:spPr>
      </p:pic>
      <p:sp>
        <p:nvSpPr>
          <p:cNvPr id="7" name="TextBox 6">
            <a:extLst>
              <a:ext uri="{FF2B5EF4-FFF2-40B4-BE49-F238E27FC236}">
                <a16:creationId xmlns:a16="http://schemas.microsoft.com/office/drawing/2014/main" id="{6AF82FD6-9F1D-8269-2347-36C0E3B0E54B}"/>
              </a:ext>
            </a:extLst>
          </p:cNvPr>
          <p:cNvSpPr txBox="1"/>
          <p:nvPr/>
        </p:nvSpPr>
        <p:spPr>
          <a:xfrm>
            <a:off x="3339213" y="2533000"/>
            <a:ext cx="550639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600">
                <a:solidFill>
                  <a:schemeClr val="bg1"/>
                </a:solidFill>
                <a:latin typeface="Impact"/>
              </a:rPr>
              <a:t>THANK YOU</a:t>
            </a:r>
            <a:endParaRPr lang="en-US" sz="9600">
              <a:solidFill>
                <a:schemeClr val="bg1"/>
              </a:solidFill>
            </a:endParaRPr>
          </a:p>
        </p:txBody>
      </p:sp>
      <p:pic>
        <p:nvPicPr>
          <p:cNvPr id="3" name="Picture 2" descr="A logo with orange text&#10;&#10;AI-generated content may be incorrect.">
            <a:extLst>
              <a:ext uri="{FF2B5EF4-FFF2-40B4-BE49-F238E27FC236}">
                <a16:creationId xmlns:a16="http://schemas.microsoft.com/office/drawing/2014/main" id="{631F0216-9D02-F756-7F35-9549D67862D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114236404"/>
      </p:ext>
    </p:extLst>
  </p:cSld>
  <p:clrMapOvr>
    <a:masterClrMapping/>
  </p:clrMapOvr>
  <mc:AlternateContent xmlns:mc="http://schemas.openxmlformats.org/markup-compatibility/2006" xmlns:p14="http://schemas.microsoft.com/office/powerpoint/2010/main">
    <mc:Choice Requires="p14">
      <p:transition spd="slow" p14:dur="2000" advTm="13611"/>
    </mc:Choice>
    <mc:Fallback xmlns="">
      <p:transition spd="slow" advTm="13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E8682A73-A5B4-462E-A03A-17C8202B29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158630" y="5043188"/>
            <a:ext cx="2057400" cy="2057400"/>
          </a:xfrm>
          <a:prstGeom prst="ellipse">
            <a:avLst/>
          </a:prstGeom>
        </p:spPr>
      </p:pic>
      <p:sp>
        <p:nvSpPr>
          <p:cNvPr id="17" name="Rectangle 16">
            <a:extLst>
              <a:ext uri="{FF2B5EF4-FFF2-40B4-BE49-F238E27FC236}">
                <a16:creationId xmlns:a16="http://schemas.microsoft.com/office/drawing/2014/main" id="{D7552A6F-8785-FCC2-879F-27C27EF332A6}"/>
              </a:ext>
            </a:extLst>
          </p:cNvPr>
          <p:cNvSpPr/>
          <p:nvPr/>
        </p:nvSpPr>
        <p:spPr>
          <a:xfrm>
            <a:off x="-2" y="6381747"/>
            <a:ext cx="12222105" cy="477672"/>
          </a:xfrm>
          <a:prstGeom prst="rect">
            <a:avLst/>
          </a:prstGeom>
          <a:solidFill>
            <a:srgbClr val="DDC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03BBE3-B495-A383-46FB-AD396910D657}"/>
              </a:ext>
            </a:extLst>
          </p:cNvPr>
          <p:cNvSpPr/>
          <p:nvPr/>
        </p:nvSpPr>
        <p:spPr>
          <a:xfrm>
            <a:off x="335653" y="2496688"/>
            <a:ext cx="2178771" cy="1864328"/>
          </a:xfrm>
          <a:prstGeom prst="rect">
            <a:avLst/>
          </a:prstGeom>
          <a:solidFill>
            <a:srgbClr val="0048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The Faculty Member</a:t>
            </a:r>
            <a:endParaRPr lang="en-US">
              <a:solidFill>
                <a:schemeClr val="bg1"/>
              </a:solidFill>
            </a:endParaRPr>
          </a:p>
        </p:txBody>
      </p:sp>
      <p:sp>
        <p:nvSpPr>
          <p:cNvPr id="12" name="Rectangle 11">
            <a:extLst>
              <a:ext uri="{FF2B5EF4-FFF2-40B4-BE49-F238E27FC236}">
                <a16:creationId xmlns:a16="http://schemas.microsoft.com/office/drawing/2014/main" id="{DE2E5C27-AA1C-D665-2601-FFC7C8C6127E}"/>
              </a:ext>
            </a:extLst>
          </p:cNvPr>
          <p:cNvSpPr/>
          <p:nvPr/>
        </p:nvSpPr>
        <p:spPr>
          <a:xfrm>
            <a:off x="2712815" y="4070427"/>
            <a:ext cx="2178772" cy="1860483"/>
          </a:xfrm>
          <a:prstGeom prst="rect">
            <a:avLst/>
          </a:prstGeom>
          <a:solidFill>
            <a:srgbClr val="F6652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The </a:t>
            </a:r>
            <a:r>
              <a:rPr lang="en-US" sz="1400" b="1">
                <a:solidFill>
                  <a:schemeClr val="bg1"/>
                </a:solidFill>
                <a:latin typeface="Arial"/>
                <a:cs typeface="Arial"/>
              </a:rPr>
              <a:t>Recruited &amp; Trained</a:t>
            </a:r>
            <a:r>
              <a:rPr lang="en-US" sz="1400">
                <a:solidFill>
                  <a:schemeClr val="bg1"/>
                </a:solidFill>
                <a:latin typeface="Arial"/>
                <a:cs typeface="Arial"/>
              </a:rPr>
              <a:t> Cooperating Teacher</a:t>
            </a:r>
          </a:p>
        </p:txBody>
      </p:sp>
      <p:sp>
        <p:nvSpPr>
          <p:cNvPr id="13" name="Rectangle 12">
            <a:extLst>
              <a:ext uri="{FF2B5EF4-FFF2-40B4-BE49-F238E27FC236}">
                <a16:creationId xmlns:a16="http://schemas.microsoft.com/office/drawing/2014/main" id="{36BD53ED-D666-FD86-3FB3-132AFFD1B6EC}"/>
              </a:ext>
            </a:extLst>
          </p:cNvPr>
          <p:cNvSpPr/>
          <p:nvPr/>
        </p:nvSpPr>
        <p:spPr>
          <a:xfrm>
            <a:off x="9712889" y="2362280"/>
            <a:ext cx="2178772" cy="1873244"/>
          </a:xfrm>
          <a:prstGeom prst="rect">
            <a:avLst/>
          </a:prstGeom>
          <a:solidFill>
            <a:srgbClr val="EFE5D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Arial"/>
                <a:cs typeface="Arial"/>
              </a:rPr>
              <a:t>The School Administrator</a:t>
            </a:r>
          </a:p>
        </p:txBody>
      </p:sp>
      <p:sp>
        <p:nvSpPr>
          <p:cNvPr id="14" name="Rectangle 13">
            <a:extLst>
              <a:ext uri="{FF2B5EF4-FFF2-40B4-BE49-F238E27FC236}">
                <a16:creationId xmlns:a16="http://schemas.microsoft.com/office/drawing/2014/main" id="{F5075508-7A10-5AA8-2052-2E26F9DEEB75}"/>
              </a:ext>
            </a:extLst>
          </p:cNvPr>
          <p:cNvSpPr/>
          <p:nvPr/>
        </p:nvSpPr>
        <p:spPr>
          <a:xfrm>
            <a:off x="5050947" y="2481377"/>
            <a:ext cx="2168745" cy="1867136"/>
          </a:xfrm>
          <a:prstGeom prst="rect">
            <a:avLst/>
          </a:prstGeom>
          <a:solidFill>
            <a:srgbClr val="465C7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The Teacher Candidate</a:t>
            </a:r>
          </a:p>
        </p:txBody>
      </p:sp>
      <p:sp>
        <p:nvSpPr>
          <p:cNvPr id="15" name="Rectangle 14">
            <a:extLst>
              <a:ext uri="{FF2B5EF4-FFF2-40B4-BE49-F238E27FC236}">
                <a16:creationId xmlns:a16="http://schemas.microsoft.com/office/drawing/2014/main" id="{0C313104-4A12-78D2-9A8D-1AE1DECC9B76}"/>
              </a:ext>
            </a:extLst>
          </p:cNvPr>
          <p:cNvSpPr/>
          <p:nvPr/>
        </p:nvSpPr>
        <p:spPr>
          <a:xfrm>
            <a:off x="7352774" y="4070292"/>
            <a:ext cx="2168745" cy="1867136"/>
          </a:xfrm>
          <a:prstGeom prst="rect">
            <a:avLst/>
          </a:prstGeom>
          <a:solidFill>
            <a:srgbClr val="A3D23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Arial"/>
                <a:cs typeface="Arial"/>
              </a:rPr>
              <a:t>The Field Supervisor</a:t>
            </a:r>
          </a:p>
          <a:p>
            <a:pPr algn="ctr"/>
            <a:r>
              <a:rPr lang="en-US" sz="900">
                <a:solidFill>
                  <a:schemeClr val="bg1"/>
                </a:solidFill>
                <a:latin typeface="Arial"/>
                <a:cs typeface="Arial"/>
              </a:rPr>
              <a:t>University Supervisor (SSCT)</a:t>
            </a:r>
          </a:p>
          <a:p>
            <a:pPr algn="ctr"/>
            <a:r>
              <a:rPr lang="en-US" sz="900">
                <a:solidFill>
                  <a:schemeClr val="bg1"/>
                </a:solidFill>
                <a:latin typeface="Arial"/>
                <a:cs typeface="Arial"/>
              </a:rPr>
              <a:t>Site Coordinator (YCT)</a:t>
            </a:r>
          </a:p>
        </p:txBody>
      </p:sp>
      <p:sp>
        <p:nvSpPr>
          <p:cNvPr id="16" name="Text Placeholder 15">
            <a:extLst>
              <a:ext uri="{FF2B5EF4-FFF2-40B4-BE49-F238E27FC236}">
                <a16:creationId xmlns:a16="http://schemas.microsoft.com/office/drawing/2014/main" id="{75FB5DA7-8914-BDE8-5366-B2EEA05AEC61}"/>
              </a:ext>
            </a:extLst>
          </p:cNvPr>
          <p:cNvSpPr>
            <a:spLocks noGrp="1"/>
          </p:cNvSpPr>
          <p:nvPr>
            <p:ph type="body" sz="quarter" idx="41"/>
          </p:nvPr>
        </p:nvSpPr>
        <p:spPr/>
        <p:txBody>
          <a:bodyPr/>
          <a:lstStyle/>
          <a:p>
            <a:endParaRPr lang="en-US"/>
          </a:p>
        </p:txBody>
      </p:sp>
      <p:sp>
        <p:nvSpPr>
          <p:cNvPr id="2" name="Title 1">
            <a:extLst>
              <a:ext uri="{FF2B5EF4-FFF2-40B4-BE49-F238E27FC236}">
                <a16:creationId xmlns:a16="http://schemas.microsoft.com/office/drawing/2014/main" id="{00F733DE-4838-59CA-6DCF-F013224199F2}"/>
              </a:ext>
            </a:extLst>
          </p:cNvPr>
          <p:cNvSpPr>
            <a:spLocks noGrp="1"/>
          </p:cNvSpPr>
          <p:nvPr>
            <p:ph type="title"/>
          </p:nvPr>
        </p:nvSpPr>
        <p:spPr/>
        <p:txBody>
          <a:bodyPr>
            <a:normAutofit fontScale="90000"/>
          </a:bodyPr>
          <a:lstStyle/>
          <a:p>
            <a:r>
              <a:rPr lang="en-US" sz="3500">
                <a:latin typeface="Impact"/>
              </a:rPr>
              <a:t>KEY STAKEHOLDERS</a:t>
            </a:r>
            <a:endParaRPr lang="en-US"/>
          </a:p>
        </p:txBody>
      </p:sp>
      <p:pic>
        <p:nvPicPr>
          <p:cNvPr id="21" name="Picture 20" descr="A logo with orange text&#10;&#10;AI-generated content may be incorrect.">
            <a:extLst>
              <a:ext uri="{FF2B5EF4-FFF2-40B4-BE49-F238E27FC236}">
                <a16:creationId xmlns:a16="http://schemas.microsoft.com/office/drawing/2014/main" id="{50E4F53D-7F71-3526-B96F-EF967914092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1780007051"/>
      </p:ext>
    </p:extLst>
  </p:cSld>
  <p:clrMapOvr>
    <a:masterClrMapping/>
  </p:clrMapOvr>
  <mc:AlternateContent xmlns:mc="http://schemas.openxmlformats.org/markup-compatibility/2006" xmlns:p14="http://schemas.microsoft.com/office/powerpoint/2010/main">
    <mc:Choice Requires="p14">
      <p:transition spd="slow" p14:dur="2000" advTm="50999"/>
    </mc:Choice>
    <mc:Fallback xmlns="">
      <p:transition spd="slow" advTm="50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Audio 48">
            <a:hlinkClick r:id="" action="ppaction://media"/>
            <a:extLst>
              <a:ext uri="{FF2B5EF4-FFF2-40B4-BE49-F238E27FC236}">
                <a16:creationId xmlns:a16="http://schemas.microsoft.com/office/drawing/2014/main" id="{3E4B8F05-227F-0EC9-BA84-AD04C8C101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
        <p:nvSpPr>
          <p:cNvPr id="13" name="Rectangle 12">
            <a:extLst>
              <a:ext uri="{FF2B5EF4-FFF2-40B4-BE49-F238E27FC236}">
                <a16:creationId xmlns:a16="http://schemas.microsoft.com/office/drawing/2014/main" id="{79A68B70-7BDE-E942-B0B0-BBD03776419F}"/>
              </a:ext>
            </a:extLst>
          </p:cNvPr>
          <p:cNvSpPr/>
          <p:nvPr/>
        </p:nvSpPr>
        <p:spPr>
          <a:xfrm>
            <a:off x="-2" y="6381747"/>
            <a:ext cx="12222105" cy="477672"/>
          </a:xfrm>
          <a:prstGeom prst="rect">
            <a:avLst/>
          </a:prstGeom>
          <a:solidFill>
            <a:srgbClr val="DDCD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3B85031F-E932-7CCA-C021-A869F3681A17}"/>
              </a:ext>
            </a:extLst>
          </p:cNvPr>
          <p:cNvSpPr>
            <a:spLocks noGrp="1"/>
          </p:cNvSpPr>
          <p:nvPr>
            <p:ph type="body" sz="quarter" idx="14"/>
          </p:nvPr>
        </p:nvSpPr>
        <p:spPr/>
        <p:txBody>
          <a:bodyPr/>
          <a:lstStyle/>
          <a:p>
            <a:r>
              <a:rPr lang="en-US"/>
              <a:t>YEARLONG CANDIDATE</a:t>
            </a:r>
          </a:p>
        </p:txBody>
      </p:sp>
      <p:sp>
        <p:nvSpPr>
          <p:cNvPr id="24" name="Text Placeholder 23">
            <a:extLst>
              <a:ext uri="{FF2B5EF4-FFF2-40B4-BE49-F238E27FC236}">
                <a16:creationId xmlns:a16="http://schemas.microsoft.com/office/drawing/2014/main" id="{59D25EFF-028A-1D98-22D0-F70EFB4BBE6B}"/>
              </a:ext>
            </a:extLst>
          </p:cNvPr>
          <p:cNvSpPr>
            <a:spLocks noGrp="1"/>
          </p:cNvSpPr>
          <p:nvPr>
            <p:ph type="body" sz="quarter" idx="15"/>
          </p:nvPr>
        </p:nvSpPr>
        <p:spPr/>
        <p:txBody>
          <a:bodyPr vert="horz" lIns="91440" tIns="45720" rIns="91440" bIns="45720" rtlCol="0" anchor="t">
            <a:noAutofit/>
          </a:bodyPr>
          <a:lstStyle/>
          <a:p>
            <a:pPr marL="151130" indent="-151130"/>
            <a:r>
              <a:rPr lang="en-US" sz="1200">
                <a:latin typeface="Arial"/>
                <a:cs typeface="Arial"/>
              </a:rPr>
              <a:t>Year-long placement – 2 semesters</a:t>
            </a:r>
          </a:p>
          <a:p>
            <a:pPr marL="151130" indent="-151130"/>
            <a:r>
              <a:rPr lang="en-US" sz="1200">
                <a:latin typeface="Arial"/>
                <a:cs typeface="Arial"/>
              </a:rPr>
              <a:t>In the field 3 days SEM 1, 5 days SEM 2</a:t>
            </a:r>
          </a:p>
          <a:p>
            <a:pPr marL="151130" indent="-151130"/>
            <a:r>
              <a:rPr lang="en-US" sz="1200">
                <a:latin typeface="Arial"/>
                <a:cs typeface="Arial"/>
              </a:rPr>
              <a:t>Co-planning with Cooperating Teacher</a:t>
            </a:r>
          </a:p>
          <a:p>
            <a:pPr marL="151130" indent="-151130"/>
            <a:r>
              <a:rPr lang="en-US" sz="1200">
                <a:latin typeface="Arial"/>
                <a:cs typeface="Arial"/>
              </a:rPr>
              <a:t>Co-teaching with Cooperating Teacher</a:t>
            </a:r>
          </a:p>
          <a:p>
            <a:pPr marL="151130" indent="-151130"/>
            <a:r>
              <a:rPr lang="en-US" sz="1200">
                <a:latin typeface="Arial"/>
                <a:cs typeface="Arial"/>
              </a:rPr>
              <a:t>Works with cooperating teacher to follow the </a:t>
            </a:r>
            <a:r>
              <a:rPr lang="en-US" sz="1200" b="1" i="1">
                <a:latin typeface="Arial"/>
                <a:cs typeface="Arial"/>
              </a:rPr>
              <a:t>Progression of Student Teaching</a:t>
            </a:r>
          </a:p>
        </p:txBody>
      </p:sp>
      <p:sp>
        <p:nvSpPr>
          <p:cNvPr id="26" name="Text Placeholder 25">
            <a:extLst>
              <a:ext uri="{FF2B5EF4-FFF2-40B4-BE49-F238E27FC236}">
                <a16:creationId xmlns:a16="http://schemas.microsoft.com/office/drawing/2014/main" id="{BD707BB6-DF7A-F8D1-F7A0-F7A72FAE204B}"/>
              </a:ext>
            </a:extLst>
          </p:cNvPr>
          <p:cNvSpPr>
            <a:spLocks noGrp="1"/>
          </p:cNvSpPr>
          <p:nvPr>
            <p:ph type="body" sz="quarter" idx="43"/>
          </p:nvPr>
        </p:nvSpPr>
        <p:spPr/>
        <p:txBody>
          <a:bodyPr/>
          <a:lstStyle/>
          <a:p>
            <a:r>
              <a:rPr lang="en-US"/>
              <a:t>SINGLE SEMESTER CANDIDATE</a:t>
            </a:r>
          </a:p>
        </p:txBody>
      </p:sp>
      <p:sp>
        <p:nvSpPr>
          <p:cNvPr id="27" name="Text Placeholder 26">
            <a:extLst>
              <a:ext uri="{FF2B5EF4-FFF2-40B4-BE49-F238E27FC236}">
                <a16:creationId xmlns:a16="http://schemas.microsoft.com/office/drawing/2014/main" id="{2CF3F44B-E185-8C9B-2FC4-13767C7ADBFB}"/>
              </a:ext>
            </a:extLst>
          </p:cNvPr>
          <p:cNvSpPr>
            <a:spLocks noGrp="1"/>
          </p:cNvSpPr>
          <p:nvPr>
            <p:ph type="body" sz="quarter" idx="44"/>
          </p:nvPr>
        </p:nvSpPr>
        <p:spPr/>
        <p:txBody>
          <a:bodyPr/>
          <a:lstStyle/>
          <a:p>
            <a:r>
              <a:rPr lang="en-US"/>
              <a:t>Single semester placement </a:t>
            </a:r>
          </a:p>
          <a:p>
            <a:r>
              <a:rPr lang="en-US"/>
              <a:t>In the field 5 days for the semester</a:t>
            </a:r>
          </a:p>
          <a:p>
            <a:r>
              <a:rPr lang="en-US"/>
              <a:t>Co-planning with Cooperating Teacher</a:t>
            </a:r>
          </a:p>
          <a:p>
            <a:r>
              <a:rPr lang="en-US"/>
              <a:t>Co-teaching with Cooperating Teacher</a:t>
            </a:r>
          </a:p>
          <a:p>
            <a:r>
              <a:rPr lang="en-US"/>
              <a:t>Works with Cooperating Teacher to follow the </a:t>
            </a:r>
            <a:r>
              <a:rPr lang="en-US" b="1" i="1"/>
              <a:t>Progression of Student Teaching</a:t>
            </a:r>
          </a:p>
        </p:txBody>
      </p:sp>
      <p:sp>
        <p:nvSpPr>
          <p:cNvPr id="22" name="Title 21">
            <a:extLst>
              <a:ext uri="{FF2B5EF4-FFF2-40B4-BE49-F238E27FC236}">
                <a16:creationId xmlns:a16="http://schemas.microsoft.com/office/drawing/2014/main" id="{E763384D-7B3A-A6F0-F634-D594B05FCC8A}"/>
              </a:ext>
            </a:extLst>
          </p:cNvPr>
          <p:cNvSpPr>
            <a:spLocks noGrp="1"/>
          </p:cNvSpPr>
          <p:nvPr>
            <p:ph type="title"/>
          </p:nvPr>
        </p:nvSpPr>
        <p:spPr/>
        <p:txBody>
          <a:bodyPr>
            <a:normAutofit fontScale="90000"/>
          </a:bodyPr>
          <a:lstStyle/>
          <a:p>
            <a:r>
              <a:rPr lang="en-US"/>
              <a:t>ROLE OF THE TEACHER CANDIDATE</a:t>
            </a:r>
          </a:p>
        </p:txBody>
      </p:sp>
      <p:sp>
        <p:nvSpPr>
          <p:cNvPr id="25" name="Text Placeholder 24">
            <a:extLst>
              <a:ext uri="{FF2B5EF4-FFF2-40B4-BE49-F238E27FC236}">
                <a16:creationId xmlns:a16="http://schemas.microsoft.com/office/drawing/2014/main" id="{FAFDD978-7645-F36E-F6DC-6147BAF3FB8B}"/>
              </a:ext>
            </a:extLst>
          </p:cNvPr>
          <p:cNvSpPr>
            <a:spLocks noGrp="1"/>
          </p:cNvSpPr>
          <p:nvPr>
            <p:ph type="body" sz="quarter" idx="41"/>
          </p:nvPr>
        </p:nvSpPr>
        <p:spPr/>
        <p:txBody>
          <a:bodyPr/>
          <a:lstStyle/>
          <a:p>
            <a:endParaRPr lang="en-US"/>
          </a:p>
        </p:txBody>
      </p:sp>
      <p:pic>
        <p:nvPicPr>
          <p:cNvPr id="5" name="Picture 4" descr="A logo with orange text&#10;&#10;AI-generated content may be incorrect.">
            <a:extLst>
              <a:ext uri="{FF2B5EF4-FFF2-40B4-BE49-F238E27FC236}">
                <a16:creationId xmlns:a16="http://schemas.microsoft.com/office/drawing/2014/main" id="{361699F7-A98C-089A-ED7D-7E4EAFC966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3942287776"/>
      </p:ext>
    </p:extLst>
  </p:cSld>
  <p:clrMapOvr>
    <a:masterClrMapping/>
  </p:clrMapOvr>
  <mc:AlternateContent xmlns:mc="http://schemas.openxmlformats.org/markup-compatibility/2006" xmlns:p14="http://schemas.microsoft.com/office/powerpoint/2010/main">
    <mc:Choice Requires="p14">
      <p:transition spd="slow" p14:dur="2000" advTm="61543"/>
    </mc:Choice>
    <mc:Fallback xmlns="">
      <p:transition spd="slow" advTm="61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chart of a teacher&amp;#39;s schedule&#10;&#10;AI-generated content may be incorrect.">
            <a:extLst>
              <a:ext uri="{FF2B5EF4-FFF2-40B4-BE49-F238E27FC236}">
                <a16:creationId xmlns:a16="http://schemas.microsoft.com/office/drawing/2014/main" id="{83927B7E-1DA4-0B4A-D65D-EDF0671891B8}"/>
              </a:ext>
            </a:extLst>
          </p:cNvPr>
          <p:cNvPicPr>
            <a:picLocks noGrp="1" noChangeAspect="1"/>
          </p:cNvPicPr>
          <p:nvPr>
            <p:ph idx="1"/>
          </p:nvPr>
        </p:nvPicPr>
        <p:blipFill>
          <a:blip r:embed="rId5"/>
          <a:srcRect l="1324" r="2" b="2"/>
          <a:stretch/>
        </p:blipFill>
        <p:spPr>
          <a:xfrm>
            <a:off x="5947387" y="332181"/>
            <a:ext cx="5809214" cy="594698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91" name="Audio 90">
            <a:hlinkClick r:id="" action="ppaction://media"/>
            <a:extLst>
              <a:ext uri="{FF2B5EF4-FFF2-40B4-BE49-F238E27FC236}">
                <a16:creationId xmlns:a16="http://schemas.microsoft.com/office/drawing/2014/main" id="{E7B74422-2746-F454-3821-802D881ED3B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
        <p:nvSpPr>
          <p:cNvPr id="8" name="Title 1">
            <a:extLst>
              <a:ext uri="{FF2B5EF4-FFF2-40B4-BE49-F238E27FC236}">
                <a16:creationId xmlns:a16="http://schemas.microsoft.com/office/drawing/2014/main" id="{4B504A37-52BA-A4E0-0074-E30A6FD7DDA1}"/>
              </a:ext>
            </a:extLst>
          </p:cNvPr>
          <p:cNvSpPr>
            <a:spLocks noGrp="1"/>
          </p:cNvSpPr>
          <p:nvPr>
            <p:ph type="title"/>
          </p:nvPr>
        </p:nvSpPr>
        <p:spPr>
          <a:xfrm>
            <a:off x="286786" y="1963513"/>
            <a:ext cx="5660601" cy="2930974"/>
          </a:xfrm>
        </p:spPr>
        <p:txBody>
          <a:bodyPr>
            <a:normAutofit/>
          </a:bodyPr>
          <a:lstStyle/>
          <a:p>
            <a:r>
              <a:rPr lang="en-US" sz="4400"/>
              <a:t>PROGRESSION OF STUDENT TEACHING</a:t>
            </a:r>
          </a:p>
        </p:txBody>
      </p:sp>
      <p:pic>
        <p:nvPicPr>
          <p:cNvPr id="6" name="Picture 5" descr="A logo with orange text&#10;&#10;AI-generated content may be incorrect.">
            <a:extLst>
              <a:ext uri="{FF2B5EF4-FFF2-40B4-BE49-F238E27FC236}">
                <a16:creationId xmlns:a16="http://schemas.microsoft.com/office/drawing/2014/main" id="{6B23329E-9A16-200C-C562-5E6B0C3249B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3844159682"/>
      </p:ext>
    </p:extLst>
  </p:cSld>
  <p:clrMapOvr>
    <a:masterClrMapping/>
  </p:clrMapOvr>
  <mc:AlternateContent xmlns:mc="http://schemas.openxmlformats.org/markup-compatibility/2006" xmlns:p14="http://schemas.microsoft.com/office/powerpoint/2010/main">
    <mc:Choice Requires="p14">
      <p:transition spd="slow" p14:dur="2000" advTm="43061"/>
    </mc:Choice>
    <mc:Fallback xmlns="">
      <p:transition spd="slow" advTm="43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5D8F35B-EEAA-E8FD-462B-3C8EDD15A0FC}"/>
              </a:ext>
            </a:extLst>
          </p:cNvPr>
          <p:cNvSpPr>
            <a:spLocks noGrp="1"/>
          </p:cNvSpPr>
          <p:nvPr>
            <p:ph type="body" sz="quarter" idx="14"/>
          </p:nvPr>
        </p:nvSpPr>
        <p:spPr/>
        <p:txBody>
          <a:bodyPr/>
          <a:lstStyle/>
          <a:p>
            <a:r>
              <a:rPr lang="en-US"/>
              <a:t>The Teacher Candidate Should</a:t>
            </a:r>
          </a:p>
        </p:txBody>
      </p:sp>
      <p:sp>
        <p:nvSpPr>
          <p:cNvPr id="17" name="Text Placeholder 16">
            <a:extLst>
              <a:ext uri="{FF2B5EF4-FFF2-40B4-BE49-F238E27FC236}">
                <a16:creationId xmlns:a16="http://schemas.microsoft.com/office/drawing/2014/main" id="{F81DF648-0F10-7A44-344F-F94F7C13FE98}"/>
              </a:ext>
            </a:extLst>
          </p:cNvPr>
          <p:cNvSpPr>
            <a:spLocks noGrp="1"/>
          </p:cNvSpPr>
          <p:nvPr>
            <p:ph type="body" sz="quarter" idx="15"/>
          </p:nvPr>
        </p:nvSpPr>
        <p:spPr/>
        <p:txBody>
          <a:bodyPr/>
          <a:lstStyle/>
          <a:p>
            <a:r>
              <a:rPr lang="en-US" sz="1600"/>
              <a:t>Shadow the cooperating teacher and be engaged in listening and observing</a:t>
            </a:r>
          </a:p>
          <a:p>
            <a:r>
              <a:rPr lang="en-US" sz="1600"/>
              <a:t>Take notes and ask questions when appropriate </a:t>
            </a:r>
          </a:p>
          <a:p>
            <a:r>
              <a:rPr lang="en-US" sz="1600"/>
              <a:t>Be engaged in co-teaching from the very beginning</a:t>
            </a:r>
          </a:p>
          <a:p>
            <a:pPr marL="615237" lvl="1" indent="-171450">
              <a:buFont typeface="Arial" panose="020B0604020202020204" pitchFamily="34" charset="0"/>
              <a:buChar char="•"/>
            </a:pPr>
            <a:r>
              <a:rPr lang="en-US" sz="1600"/>
              <a:t>One Teach, One Observe (watching the Cooperating Teacher for specific practices related to T-TESS)</a:t>
            </a:r>
          </a:p>
          <a:p>
            <a:pPr marL="615237" lvl="1" indent="-171450">
              <a:buFont typeface="Arial" panose="020B0604020202020204" pitchFamily="34" charset="0"/>
              <a:buChar char="•"/>
            </a:pPr>
            <a:r>
              <a:rPr lang="en-US" sz="1600"/>
              <a:t>One Teach, One Assist (assisting the Cooperating Teacher with passing out materials, answering basic questions, supporting students)</a:t>
            </a:r>
          </a:p>
          <a:p>
            <a:pPr marL="615237" lvl="1" indent="-171450">
              <a:buFont typeface="Arial" panose="020B0604020202020204" pitchFamily="34" charset="0"/>
              <a:buChar char="•"/>
            </a:pPr>
            <a:r>
              <a:rPr lang="en-US" sz="1600"/>
              <a:t>Alternative Teaching (helping a small group of students during a lesson)</a:t>
            </a:r>
          </a:p>
          <a:p>
            <a:pPr marL="615237" lvl="1" indent="-171450">
              <a:buFont typeface="Arial" panose="020B0604020202020204" pitchFamily="34" charset="0"/>
              <a:buChar char="•"/>
            </a:pPr>
            <a:r>
              <a:rPr lang="en-US" sz="1600"/>
              <a:t>Station Teaching (planning station activities for a small group)</a:t>
            </a:r>
          </a:p>
        </p:txBody>
      </p:sp>
      <p:sp>
        <p:nvSpPr>
          <p:cNvPr id="2" name="Title 1">
            <a:extLst>
              <a:ext uri="{FF2B5EF4-FFF2-40B4-BE49-F238E27FC236}">
                <a16:creationId xmlns:a16="http://schemas.microsoft.com/office/drawing/2014/main" id="{EEA62D44-9C17-9252-9B67-5CDC8922E1BD}"/>
              </a:ext>
            </a:extLst>
          </p:cNvPr>
          <p:cNvSpPr>
            <a:spLocks noGrp="1"/>
          </p:cNvSpPr>
          <p:nvPr>
            <p:ph type="title"/>
          </p:nvPr>
        </p:nvSpPr>
        <p:spPr/>
        <p:txBody>
          <a:bodyPr>
            <a:normAutofit fontScale="90000"/>
          </a:bodyPr>
          <a:lstStyle/>
          <a:p>
            <a:r>
              <a:rPr lang="en-US"/>
              <a:t>BEGINNING EXPECTATIONS</a:t>
            </a:r>
          </a:p>
        </p:txBody>
      </p:sp>
      <p:sp>
        <p:nvSpPr>
          <p:cNvPr id="18" name="Text Placeholder 17">
            <a:extLst>
              <a:ext uri="{FF2B5EF4-FFF2-40B4-BE49-F238E27FC236}">
                <a16:creationId xmlns:a16="http://schemas.microsoft.com/office/drawing/2014/main" id="{1BE16400-17F9-748A-F2F3-2903E1924068}"/>
              </a:ext>
            </a:extLst>
          </p:cNvPr>
          <p:cNvSpPr>
            <a:spLocks noGrp="1"/>
          </p:cNvSpPr>
          <p:nvPr>
            <p:ph type="body" sz="quarter" idx="41"/>
          </p:nvPr>
        </p:nvSpPr>
        <p:spPr/>
        <p:txBody>
          <a:bodyPr/>
          <a:lstStyle/>
          <a:p>
            <a:endParaRPr lang="en-US"/>
          </a:p>
        </p:txBody>
      </p:sp>
      <p:pic>
        <p:nvPicPr>
          <p:cNvPr id="39" name="Audio 38">
            <a:hlinkClick r:id="" action="ppaction://media"/>
            <a:extLst>
              <a:ext uri="{FF2B5EF4-FFF2-40B4-BE49-F238E27FC236}">
                <a16:creationId xmlns:a16="http://schemas.microsoft.com/office/drawing/2014/main" id="{2C7C1988-8CE1-68D9-C42E-654A8BD7D5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pic>
        <p:nvPicPr>
          <p:cNvPr id="6" name="Picture 5" descr="A logo with orange text&#10;&#10;AI-generated content may be incorrect.">
            <a:extLst>
              <a:ext uri="{FF2B5EF4-FFF2-40B4-BE49-F238E27FC236}">
                <a16:creationId xmlns:a16="http://schemas.microsoft.com/office/drawing/2014/main" id="{33D1F673-9A7A-F86B-70B3-9E57009C28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21226" y="6199238"/>
            <a:ext cx="1489588" cy="850491"/>
          </a:xfrm>
          <a:prstGeom prst="rect">
            <a:avLst/>
          </a:prstGeom>
        </p:spPr>
      </p:pic>
    </p:spTree>
    <p:extLst>
      <p:ext uri="{BB962C8B-B14F-4D97-AF65-F5344CB8AC3E}">
        <p14:creationId xmlns:p14="http://schemas.microsoft.com/office/powerpoint/2010/main" val="2597887609"/>
      </p:ext>
    </p:extLst>
  </p:cSld>
  <p:clrMapOvr>
    <a:masterClrMapping/>
  </p:clrMapOvr>
  <mc:AlternateContent xmlns:mc="http://schemas.openxmlformats.org/markup-compatibility/2006" xmlns:p14="http://schemas.microsoft.com/office/powerpoint/2010/main">
    <mc:Choice Requires="p14">
      <p:transition spd="slow" p14:dur="2000" advTm="72699"/>
    </mc:Choice>
    <mc:Fallback xmlns="">
      <p:transition spd="slow" advTm="72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11D95-68D6-A6E3-C58B-1D639A0AE126}"/>
            </a:ext>
          </a:extLst>
        </p:cNvPr>
        <p:cNvGrpSpPr/>
        <p:nvPr/>
      </p:nvGrpSpPr>
      <p:grpSpPr>
        <a:xfrm>
          <a:off x="0" y="0"/>
          <a:ext cx="0" cy="0"/>
          <a:chOff x="0" y="0"/>
          <a:chExt cx="0" cy="0"/>
        </a:xfrm>
      </p:grpSpPr>
      <p:sp>
        <p:nvSpPr>
          <p:cNvPr id="17" name="Text Placeholder 16">
            <a:extLst>
              <a:ext uri="{FF2B5EF4-FFF2-40B4-BE49-F238E27FC236}">
                <a16:creationId xmlns:a16="http://schemas.microsoft.com/office/drawing/2014/main" id="{1D7ABA95-68A1-8374-4AE3-7D7B4327C0A8}"/>
              </a:ext>
            </a:extLst>
          </p:cNvPr>
          <p:cNvSpPr>
            <a:spLocks noGrp="1"/>
          </p:cNvSpPr>
          <p:nvPr>
            <p:ph type="body" sz="quarter" idx="15"/>
          </p:nvPr>
        </p:nvSpPr>
        <p:spPr>
          <a:xfrm>
            <a:off x="332646" y="2078926"/>
            <a:ext cx="3334479" cy="4120312"/>
          </a:xfrm>
        </p:spPr>
        <p:txBody>
          <a:bodyPr/>
          <a:lstStyle/>
          <a:p>
            <a:r>
              <a:rPr lang="en-US" sz="1600"/>
              <a:t>Enhanced collaboration skills</a:t>
            </a:r>
          </a:p>
          <a:p>
            <a:r>
              <a:rPr lang="en-US" sz="1600"/>
              <a:t>Enhanced classroom management skills</a:t>
            </a:r>
          </a:p>
          <a:p>
            <a:r>
              <a:rPr lang="en-US" sz="1600"/>
              <a:t>Seen as a “real” teacher </a:t>
            </a:r>
          </a:p>
          <a:p>
            <a:r>
              <a:rPr lang="en-US" sz="1600"/>
              <a:t>More teaching time</a:t>
            </a:r>
          </a:p>
          <a:p>
            <a:r>
              <a:rPr lang="en-US" sz="1600"/>
              <a:t>Deeper understanding of the curriculum and content through co-planning</a:t>
            </a:r>
          </a:p>
        </p:txBody>
      </p:sp>
      <p:sp>
        <p:nvSpPr>
          <p:cNvPr id="2" name="Title 1">
            <a:extLst>
              <a:ext uri="{FF2B5EF4-FFF2-40B4-BE49-F238E27FC236}">
                <a16:creationId xmlns:a16="http://schemas.microsoft.com/office/drawing/2014/main" id="{0AD8CE08-7C40-6C02-3772-DEDEDC5AE455}"/>
              </a:ext>
            </a:extLst>
          </p:cNvPr>
          <p:cNvSpPr>
            <a:spLocks noGrp="1"/>
          </p:cNvSpPr>
          <p:nvPr>
            <p:ph type="title"/>
          </p:nvPr>
        </p:nvSpPr>
        <p:spPr>
          <a:xfrm>
            <a:off x="332646" y="606066"/>
            <a:ext cx="5658218" cy="476027"/>
          </a:xfrm>
        </p:spPr>
        <p:txBody>
          <a:bodyPr>
            <a:normAutofit fontScale="90000"/>
          </a:bodyPr>
          <a:lstStyle/>
          <a:p>
            <a:r>
              <a:rPr lang="en-US"/>
              <a:t>BENEFITS OF CO-TEACHING</a:t>
            </a:r>
          </a:p>
        </p:txBody>
      </p:sp>
      <p:pic>
        <p:nvPicPr>
          <p:cNvPr id="6" name="Picture 5" descr="A logo with orange text&#10;&#10;AI-generated content may be incorrect.">
            <a:extLst>
              <a:ext uri="{FF2B5EF4-FFF2-40B4-BE49-F238E27FC236}">
                <a16:creationId xmlns:a16="http://schemas.microsoft.com/office/drawing/2014/main" id="{4A98F873-94EA-9B0F-F04F-CBC03C2609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3" name="Title 1">
            <a:extLst>
              <a:ext uri="{FF2B5EF4-FFF2-40B4-BE49-F238E27FC236}">
                <a16:creationId xmlns:a16="http://schemas.microsoft.com/office/drawing/2014/main" id="{922DADE6-D0AE-FF3E-6E07-1C10967BDF0C}"/>
              </a:ext>
            </a:extLst>
          </p:cNvPr>
          <p:cNvSpPr txBox="1">
            <a:spLocks/>
          </p:cNvSpPr>
          <p:nvPr/>
        </p:nvSpPr>
        <p:spPr>
          <a:xfrm>
            <a:off x="332646" y="1342496"/>
            <a:ext cx="3334479" cy="476027"/>
          </a:xfrm>
          <a:prstGeom prst="rect">
            <a:avLst/>
          </a:prstGeom>
        </p:spPr>
        <p:txBody>
          <a:bodyPr vert="horz" lIns="91440" tIns="45720" rIns="91440" bIns="45720" rtlCol="0" anchor="b">
            <a:normAutofit fontScale="97500"/>
          </a:bodyPr>
          <a:lstStyle>
            <a:lvl1pPr algn="l" defTabSz="887596" rtl="0" eaLnBrk="1" latinLnBrk="0" hangingPunct="1">
              <a:lnSpc>
                <a:spcPct val="90000"/>
              </a:lnSpc>
              <a:spcBef>
                <a:spcPct val="0"/>
              </a:spcBef>
              <a:buNone/>
              <a:defRPr sz="3530" b="0" i="0" kern="1200">
                <a:solidFill>
                  <a:srgbClr val="F66522"/>
                </a:solidFill>
                <a:latin typeface="Impact" panose="020B0806030902050204" pitchFamily="34" charset="0"/>
                <a:ea typeface="GT Flexa Condensed Medium" pitchFamily="2" charset="77"/>
                <a:cs typeface="GT Flexa Condensed Medium" pitchFamily="2" charset="77"/>
              </a:defRPr>
            </a:lvl1pPr>
          </a:lstStyle>
          <a:p>
            <a:r>
              <a:rPr lang="en-US" sz="2400">
                <a:solidFill>
                  <a:schemeClr val="accent5"/>
                </a:solidFill>
              </a:rPr>
              <a:t>…to Teacher Candidates</a:t>
            </a:r>
          </a:p>
        </p:txBody>
      </p:sp>
      <p:sp>
        <p:nvSpPr>
          <p:cNvPr id="11" name="Text Placeholder 16">
            <a:extLst>
              <a:ext uri="{FF2B5EF4-FFF2-40B4-BE49-F238E27FC236}">
                <a16:creationId xmlns:a16="http://schemas.microsoft.com/office/drawing/2014/main" id="{56BD79F5-298F-04E3-A199-6D9DF96954A0}"/>
              </a:ext>
            </a:extLst>
          </p:cNvPr>
          <p:cNvSpPr txBox="1">
            <a:spLocks/>
          </p:cNvSpPr>
          <p:nvPr/>
        </p:nvSpPr>
        <p:spPr>
          <a:xfrm>
            <a:off x="8638446" y="2078926"/>
            <a:ext cx="3334479" cy="4120312"/>
          </a:xfrm>
          <a:prstGeom prst="rect">
            <a:avLst/>
          </a:prstGeom>
        </p:spPr>
        <p:txBody>
          <a:bodyPr vert="horz" lIns="91440" tIns="45720" rIns="91440" bIns="45720" rtlCol="0">
            <a:noAutofit/>
          </a:bodyPr>
          <a:lstStyle>
            <a:lvl1pPr marL="151287" indent="-151287" algn="l" defTabSz="887596" rtl="0" eaLnBrk="1" latinLnBrk="0" hangingPunct="1">
              <a:lnSpc>
                <a:spcPct val="100000"/>
              </a:lnSpc>
              <a:spcBef>
                <a:spcPts val="971"/>
              </a:spcBef>
              <a:buClr>
                <a:srgbClr val="F66522"/>
              </a:buClr>
              <a:buSzPct val="70000"/>
              <a:buFontTx/>
              <a:buBlip>
                <a:blip r:embed="rId6"/>
              </a:buBlip>
              <a:defRPr lang="en-US" sz="1412" b="0" i="0" kern="120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2pPr>
            <a:lvl3pPr marL="887575" indent="0" algn="l" defTabSz="887596" rtl="0" eaLnBrk="1" latinLnBrk="0" hangingPunct="1">
              <a:lnSpc>
                <a:spcPct val="90000"/>
              </a:lnSpc>
              <a:spcBef>
                <a:spcPts val="485"/>
              </a:spcBef>
              <a:buClr>
                <a:schemeClr val="accent2"/>
              </a:buClr>
              <a:buSzPct val="90000"/>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3pPr>
            <a:lvl4pPr marL="1331362"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4pPr>
            <a:lvl5pPr marL="1775149"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5pPr>
            <a:lvl6pPr marL="2440889"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686"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484"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281"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r>
              <a:rPr lang="en-US" sz="1600"/>
              <a:t>Increased individualized attention and small group instruction</a:t>
            </a:r>
          </a:p>
          <a:p>
            <a:pPr lvl="1"/>
            <a:r>
              <a:rPr lang="en-US" sz="1070"/>
              <a:t>More opportunities for student participation</a:t>
            </a:r>
          </a:p>
          <a:p>
            <a:pPr lvl="1"/>
            <a:r>
              <a:rPr lang="en-US" sz="1070"/>
              <a:t>Increased student engagement</a:t>
            </a:r>
          </a:p>
          <a:p>
            <a:pPr lvl="1"/>
            <a:r>
              <a:rPr lang="en-US" sz="1070"/>
              <a:t>More differentiation</a:t>
            </a:r>
          </a:p>
          <a:p>
            <a:r>
              <a:rPr lang="en-US" sz="1600"/>
              <a:t>Improved academic feedback</a:t>
            </a:r>
          </a:p>
          <a:p>
            <a:pPr lvl="1"/>
            <a:r>
              <a:rPr lang="en-US" sz="1070"/>
              <a:t>Faster response to student questions</a:t>
            </a:r>
          </a:p>
          <a:p>
            <a:pPr lvl="1"/>
            <a:r>
              <a:rPr lang="en-US" sz="1070"/>
              <a:t>Faster return of graded assignments</a:t>
            </a:r>
          </a:p>
          <a:p>
            <a:r>
              <a:rPr lang="en-US" sz="1600"/>
              <a:t>Improved student behavior </a:t>
            </a:r>
          </a:p>
          <a:p>
            <a:pPr lvl="1"/>
            <a:r>
              <a:rPr lang="en-US" sz="1070"/>
              <a:t>More time on task; less “down time” for passing out papers, checking homework, attendance, etc.</a:t>
            </a:r>
          </a:p>
        </p:txBody>
      </p:sp>
      <p:sp>
        <p:nvSpPr>
          <p:cNvPr id="12" name="Title 1">
            <a:extLst>
              <a:ext uri="{FF2B5EF4-FFF2-40B4-BE49-F238E27FC236}">
                <a16:creationId xmlns:a16="http://schemas.microsoft.com/office/drawing/2014/main" id="{9D9045C6-37A4-CEBB-0EA9-B84889896264}"/>
              </a:ext>
            </a:extLst>
          </p:cNvPr>
          <p:cNvSpPr txBox="1">
            <a:spLocks/>
          </p:cNvSpPr>
          <p:nvPr/>
        </p:nvSpPr>
        <p:spPr>
          <a:xfrm>
            <a:off x="8638446" y="1342496"/>
            <a:ext cx="3334479" cy="476027"/>
          </a:xfrm>
          <a:prstGeom prst="rect">
            <a:avLst/>
          </a:prstGeom>
        </p:spPr>
        <p:txBody>
          <a:bodyPr vert="horz" lIns="91440" tIns="45720" rIns="91440" bIns="45720" rtlCol="0" anchor="b">
            <a:normAutofit fontScale="97500"/>
          </a:bodyPr>
          <a:lstStyle>
            <a:lvl1pPr algn="l" defTabSz="887596" rtl="0" eaLnBrk="1" latinLnBrk="0" hangingPunct="1">
              <a:lnSpc>
                <a:spcPct val="90000"/>
              </a:lnSpc>
              <a:spcBef>
                <a:spcPct val="0"/>
              </a:spcBef>
              <a:buNone/>
              <a:defRPr sz="3530" b="0" i="0" kern="1200">
                <a:solidFill>
                  <a:srgbClr val="F66522"/>
                </a:solidFill>
                <a:latin typeface="Impact" panose="020B0806030902050204" pitchFamily="34" charset="0"/>
                <a:ea typeface="GT Flexa Condensed Medium" pitchFamily="2" charset="77"/>
                <a:cs typeface="GT Flexa Condensed Medium" pitchFamily="2" charset="77"/>
              </a:defRPr>
            </a:lvl1pPr>
          </a:lstStyle>
          <a:p>
            <a:r>
              <a:rPr lang="en-US" sz="2400">
                <a:solidFill>
                  <a:schemeClr val="accent5"/>
                </a:solidFill>
              </a:rPr>
              <a:t>…to PK-12 Students</a:t>
            </a:r>
          </a:p>
        </p:txBody>
      </p:sp>
      <p:sp>
        <p:nvSpPr>
          <p:cNvPr id="13" name="Text Placeholder 16">
            <a:extLst>
              <a:ext uri="{FF2B5EF4-FFF2-40B4-BE49-F238E27FC236}">
                <a16:creationId xmlns:a16="http://schemas.microsoft.com/office/drawing/2014/main" id="{FDD79A20-C7CB-9841-AF60-F989C352CE83}"/>
              </a:ext>
            </a:extLst>
          </p:cNvPr>
          <p:cNvSpPr txBox="1">
            <a:spLocks/>
          </p:cNvSpPr>
          <p:nvPr/>
        </p:nvSpPr>
        <p:spPr>
          <a:xfrm>
            <a:off x="4485546" y="2078926"/>
            <a:ext cx="3334479" cy="4120312"/>
          </a:xfrm>
          <a:prstGeom prst="rect">
            <a:avLst/>
          </a:prstGeom>
        </p:spPr>
        <p:txBody>
          <a:bodyPr vert="horz" lIns="91440" tIns="45720" rIns="91440" bIns="45720" rtlCol="0">
            <a:noAutofit/>
          </a:bodyPr>
          <a:lstStyle>
            <a:lvl1pPr marL="151287" indent="-151287" algn="l" defTabSz="887596" rtl="0" eaLnBrk="1" latinLnBrk="0" hangingPunct="1">
              <a:lnSpc>
                <a:spcPct val="100000"/>
              </a:lnSpc>
              <a:spcBef>
                <a:spcPts val="971"/>
              </a:spcBef>
              <a:buClr>
                <a:srgbClr val="F66522"/>
              </a:buClr>
              <a:buSzPct val="70000"/>
              <a:buFontTx/>
              <a:buBlip>
                <a:blip r:embed="rId6"/>
              </a:buBlip>
              <a:defRPr lang="en-US" sz="1412" b="0" i="0" kern="1200" smtClean="0">
                <a:solidFill>
                  <a:srgbClr val="004853"/>
                </a:solidFill>
                <a:effectLst/>
                <a:latin typeface="Arial" panose="020B0604020202020204" pitchFamily="34" charset="0"/>
                <a:ea typeface="GT America Light" pitchFamily="2" charset="77"/>
                <a:cs typeface="Arial" panose="020B0604020202020204" pitchFamily="34" charset="0"/>
              </a:defRPr>
            </a:lvl1pPr>
            <a:lvl2pPr marL="443787"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2pPr>
            <a:lvl3pPr marL="887575" indent="0" algn="l" defTabSz="887596" rtl="0" eaLnBrk="1" latinLnBrk="0" hangingPunct="1">
              <a:lnSpc>
                <a:spcPct val="90000"/>
              </a:lnSpc>
              <a:spcBef>
                <a:spcPts val="485"/>
              </a:spcBef>
              <a:buClr>
                <a:schemeClr val="accent2"/>
              </a:buClr>
              <a:buSzPct val="90000"/>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3pPr>
            <a:lvl4pPr marL="1331362"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4pPr>
            <a:lvl5pPr marL="1775149" indent="0" algn="l" defTabSz="887596" rtl="0" eaLnBrk="1" latinLnBrk="0" hangingPunct="1">
              <a:lnSpc>
                <a:spcPct val="90000"/>
              </a:lnSpc>
              <a:spcBef>
                <a:spcPts val="485"/>
              </a:spcBef>
              <a:buClr>
                <a:schemeClr val="accent2"/>
              </a:buClr>
              <a:buFontTx/>
              <a:buNone/>
              <a:defRPr sz="882" b="0" i="0" kern="1200">
                <a:solidFill>
                  <a:srgbClr val="004853"/>
                </a:solidFill>
                <a:latin typeface="Arial" panose="020B0604020202020204" pitchFamily="34" charset="0"/>
                <a:ea typeface="GT America Light" pitchFamily="2" charset="77"/>
                <a:cs typeface="Arial" panose="020B0604020202020204" pitchFamily="34" charset="0"/>
              </a:defRPr>
            </a:lvl5pPr>
            <a:lvl6pPr marL="2440889"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686"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484"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281" indent="-221899" algn="l" defTabSz="887596"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a:lstStyle>
          <a:p>
            <a:r>
              <a:rPr lang="en-US" sz="1600"/>
              <a:t>Enhanced collaboration skills</a:t>
            </a:r>
          </a:p>
          <a:p>
            <a:r>
              <a:rPr lang="en-US" sz="1600"/>
              <a:t>Ability to reach more students, particularly those with high needs</a:t>
            </a:r>
          </a:p>
          <a:p>
            <a:r>
              <a:rPr lang="en-US" sz="1600"/>
              <a:t>Hosting a candidate without my students’ scores dropping</a:t>
            </a:r>
          </a:p>
          <a:p>
            <a:r>
              <a:rPr lang="en-US" sz="1600"/>
              <a:t>Enhanced energy for teaching</a:t>
            </a:r>
          </a:p>
          <a:p>
            <a:r>
              <a:rPr lang="en-US" sz="1600"/>
              <a:t>Daily opportunities for differentiation</a:t>
            </a:r>
          </a:p>
        </p:txBody>
      </p:sp>
      <p:sp>
        <p:nvSpPr>
          <p:cNvPr id="14" name="Title 1">
            <a:extLst>
              <a:ext uri="{FF2B5EF4-FFF2-40B4-BE49-F238E27FC236}">
                <a16:creationId xmlns:a16="http://schemas.microsoft.com/office/drawing/2014/main" id="{BA6CD9F8-79B6-2786-CE55-B2A87198F6DF}"/>
              </a:ext>
            </a:extLst>
          </p:cNvPr>
          <p:cNvSpPr txBox="1">
            <a:spLocks/>
          </p:cNvSpPr>
          <p:nvPr/>
        </p:nvSpPr>
        <p:spPr>
          <a:xfrm>
            <a:off x="4485546" y="1342496"/>
            <a:ext cx="3334479" cy="476027"/>
          </a:xfrm>
          <a:prstGeom prst="rect">
            <a:avLst/>
          </a:prstGeom>
        </p:spPr>
        <p:txBody>
          <a:bodyPr vert="horz" lIns="91440" tIns="45720" rIns="91440" bIns="45720" rtlCol="0" anchor="b">
            <a:normAutofit fontScale="97500"/>
          </a:bodyPr>
          <a:lstStyle>
            <a:lvl1pPr algn="l" defTabSz="887596" rtl="0" eaLnBrk="1" latinLnBrk="0" hangingPunct="1">
              <a:lnSpc>
                <a:spcPct val="90000"/>
              </a:lnSpc>
              <a:spcBef>
                <a:spcPct val="0"/>
              </a:spcBef>
              <a:buNone/>
              <a:defRPr sz="3530" b="0" i="0" kern="1200">
                <a:solidFill>
                  <a:srgbClr val="F66522"/>
                </a:solidFill>
                <a:latin typeface="Impact" panose="020B0806030902050204" pitchFamily="34" charset="0"/>
                <a:ea typeface="GT Flexa Condensed Medium" pitchFamily="2" charset="77"/>
                <a:cs typeface="GT Flexa Condensed Medium" pitchFamily="2" charset="77"/>
              </a:defRPr>
            </a:lvl1pPr>
          </a:lstStyle>
          <a:p>
            <a:r>
              <a:rPr lang="en-US" sz="2400">
                <a:solidFill>
                  <a:schemeClr val="accent5"/>
                </a:solidFill>
              </a:rPr>
              <a:t>…to Cooperating Teachers</a:t>
            </a:r>
          </a:p>
        </p:txBody>
      </p:sp>
      <p:pic>
        <p:nvPicPr>
          <p:cNvPr id="19" name="Recorded Sound">
            <a:hlinkClick r:id="" action="ppaction://media"/>
            <a:extLst>
              <a:ext uri="{FF2B5EF4-FFF2-40B4-BE49-F238E27FC236}">
                <a16:creationId xmlns:a16="http://schemas.microsoft.com/office/drawing/2014/main" id="{51DF8CF7-E54A-DA38-9337-8D88167FE7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7575" y="5515504"/>
            <a:ext cx="609600" cy="609600"/>
          </a:xfrm>
          <a:prstGeom prst="rect">
            <a:avLst/>
          </a:prstGeom>
        </p:spPr>
      </p:pic>
    </p:spTree>
    <p:extLst>
      <p:ext uri="{BB962C8B-B14F-4D97-AF65-F5344CB8AC3E}">
        <p14:creationId xmlns:p14="http://schemas.microsoft.com/office/powerpoint/2010/main" val="3631773040"/>
      </p:ext>
    </p:extLst>
  </p:cSld>
  <p:clrMapOvr>
    <a:masterClrMapping/>
  </p:clrMapOvr>
  <mc:AlternateContent xmlns:mc="http://schemas.openxmlformats.org/markup-compatibility/2006" xmlns:p14="http://schemas.microsoft.com/office/powerpoint/2010/main">
    <mc:Choice Requires="p14">
      <p:transition spd="slow" p14:dur="2000" advTm="38924"/>
    </mc:Choice>
    <mc:Fallback xmlns="">
      <p:transition spd="slow" advTm="3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2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6CFA6-42CB-87DF-177B-C0A41C9C26F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0707A8F-B8E9-EE66-6EF7-02F35E2CC545}"/>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7F79BEB2-55B7-7C26-689E-E1EB94B57C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4" name="Content Placeholder 3">
            <a:extLst>
              <a:ext uri="{FF2B5EF4-FFF2-40B4-BE49-F238E27FC236}">
                <a16:creationId xmlns:a16="http://schemas.microsoft.com/office/drawing/2014/main" id="{666CF8B9-B027-E6E4-A62D-277EB7828317}"/>
              </a:ext>
            </a:extLst>
          </p:cNvPr>
          <p:cNvSpPr>
            <a:spLocks noGrp="1"/>
          </p:cNvSpPr>
          <p:nvPr>
            <p:ph idx="1"/>
          </p:nvPr>
        </p:nvSpPr>
        <p:spPr>
          <a:xfrm>
            <a:off x="567959" y="1437305"/>
            <a:ext cx="11329149" cy="4761933"/>
          </a:xfrm>
        </p:spPr>
        <p:txBody>
          <a:bodyPr>
            <a:normAutofit fontScale="85000" lnSpcReduction="20000"/>
          </a:bodyPr>
          <a:lstStyle/>
          <a:p>
            <a:pPr algn="ctr"/>
            <a:r>
              <a:rPr lang="en-US" sz="4200" b="0" i="0" u="sng" strike="noStrike">
                <a:solidFill>
                  <a:srgbClr val="0000FF"/>
                </a:solidFill>
                <a:effectLst/>
                <a:latin typeface="Bree Serif"/>
                <a:hlinkClick r:id="rId5"/>
              </a:rPr>
              <a:t>One Teach One Observe</a:t>
            </a:r>
            <a:r>
              <a:rPr lang="en-US" sz="4200" b="0" i="0" strike="noStrike">
                <a:solidFill>
                  <a:srgbClr val="0000FF"/>
                </a:solidFill>
                <a:effectLst/>
                <a:latin typeface="Bree Serif"/>
              </a:rPr>
              <a:t> </a:t>
            </a:r>
            <a:r>
              <a:rPr lang="en-US" sz="2400">
                <a:solidFill>
                  <a:srgbClr val="0000FF"/>
                </a:solidFill>
                <a:latin typeface="Bree Serif"/>
              </a:rPr>
              <a:t>(click to watch)</a:t>
            </a:r>
            <a:endParaRPr lang="en-US" sz="2400" b="0">
              <a:effectLst/>
            </a:endParaRPr>
          </a:p>
          <a:p>
            <a:pPr rtl="0">
              <a:buNone/>
            </a:pPr>
            <a:br>
              <a:rPr lang="en-US" b="0">
                <a:effectLst/>
              </a:rPr>
            </a:br>
            <a:r>
              <a:rPr lang="en-US" sz="1800" b="1" i="0" u="none" strike="noStrike">
                <a:solidFill>
                  <a:srgbClr val="1F497D"/>
                </a:solidFill>
                <a:effectLst/>
                <a:latin typeface="Montserrat" panose="00000500000000000000" pitchFamily="2" charset="0"/>
              </a:rPr>
              <a:t>Description:</a:t>
            </a:r>
            <a:endParaRPr lang="en-US" b="0">
              <a:effectLst/>
            </a:endParaRPr>
          </a:p>
          <a:p>
            <a:pPr rtl="0">
              <a:buNone/>
            </a:pPr>
            <a:r>
              <a:rPr lang="en-US" sz="1800" b="0" i="0" u="none" strike="noStrike">
                <a:solidFill>
                  <a:srgbClr val="1F497D"/>
                </a:solidFill>
                <a:effectLst/>
                <a:latin typeface="Montserrat" panose="00000500000000000000" pitchFamily="2" charset="0"/>
              </a:rPr>
              <a:t>One of the teachers has the primary responsibility for teaching, while the other teacher observes the lesson for specific data.  The teachers analyze the data after the lesson.  The teachers regularly switch roles.</a:t>
            </a:r>
            <a:endParaRPr lang="en-US" b="0">
              <a:effectLst/>
            </a:endParaRPr>
          </a:p>
          <a:p>
            <a:pPr rtl="0">
              <a:spcAft>
                <a:spcPts val="200"/>
              </a:spcAft>
              <a:buNone/>
            </a:pPr>
            <a:br>
              <a:rPr lang="en-US" b="0">
                <a:effectLst/>
              </a:rPr>
            </a:br>
            <a:br>
              <a:rPr lang="en-US" b="0">
                <a:effectLst/>
              </a:rPr>
            </a:br>
            <a:br>
              <a:rPr lang="en-US" b="0">
                <a:effectLst/>
              </a:rPr>
            </a:b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spcAft>
                <a:spcPts val="200"/>
              </a:spcAft>
              <a:buFont typeface="Arial" panose="020B0604020202020204" pitchFamily="34" charset="0"/>
              <a:buChar char="•"/>
            </a:pPr>
            <a:r>
              <a:rPr lang="en-US" sz="1800" b="0" i="0" u="none" strike="noStrike">
                <a:solidFill>
                  <a:srgbClr val="000000"/>
                </a:solidFill>
                <a:effectLst/>
                <a:latin typeface="Montserrat" panose="00000500000000000000" pitchFamily="2" charset="0"/>
              </a:rPr>
              <a:t>When observations are purposeful and structured focused on specific skills or behaviors.</a:t>
            </a:r>
          </a:p>
          <a:p>
            <a:pPr rtl="0" fontAlgn="base">
              <a:spcAft>
                <a:spcPts val="200"/>
              </a:spcAft>
              <a:buFont typeface="Arial" panose="020B0604020202020204" pitchFamily="34" charset="0"/>
              <a:buChar char="•"/>
            </a:pPr>
            <a:r>
              <a:rPr lang="en-US" sz="1800" b="0" i="0" u="none" strike="noStrike">
                <a:solidFill>
                  <a:srgbClr val="000000"/>
                </a:solidFill>
                <a:effectLst/>
                <a:latin typeface="Montserrat" panose="00000500000000000000" pitchFamily="2" charset="0"/>
              </a:rPr>
              <a:t>When roles are switched regularly</a:t>
            </a:r>
          </a:p>
          <a:p>
            <a:pPr rtl="0" fontAlgn="base">
              <a:spcAft>
                <a:spcPts val="200"/>
              </a:spcAft>
              <a:buFont typeface="Arial" panose="020B0604020202020204" pitchFamily="34" charset="0"/>
              <a:buChar char="•"/>
            </a:pPr>
            <a:r>
              <a:rPr lang="en-US" sz="1800" b="0" i="0" u="none" strike="noStrike">
                <a:solidFill>
                  <a:srgbClr val="000000"/>
                </a:solidFill>
                <a:effectLst/>
                <a:latin typeface="Montserrat" panose="00000500000000000000" pitchFamily="2" charset="0"/>
              </a:rPr>
              <a:t>When observational data/evidence is analyzed by both teachers and used to inform future instruction</a:t>
            </a:r>
          </a:p>
          <a:p>
            <a:pPr rtl="0">
              <a:spcAft>
                <a:spcPts val="200"/>
              </a:spcAft>
              <a:buNone/>
            </a:pPr>
            <a:br>
              <a:rPr lang="en-US" b="0">
                <a:effectLst/>
              </a:rPr>
            </a:br>
            <a:br>
              <a:rPr lang="en-US" b="0">
                <a:effectLst/>
              </a:rPr>
            </a:br>
            <a:r>
              <a:rPr lang="en-US" sz="1800" b="1" i="0" u="none" strike="noStrike">
                <a:solidFill>
                  <a:srgbClr val="831E0A"/>
                </a:solidFill>
                <a:effectLst/>
                <a:latin typeface="Montserrat" panose="00000500000000000000" pitchFamily="2" charset="0"/>
              </a:rPr>
              <a:t>Important Considerations:</a:t>
            </a:r>
            <a:endParaRPr lang="en-US" b="0">
              <a:effectLst/>
            </a:endParaRPr>
          </a:p>
          <a:p>
            <a:pPr rtl="0" fontAlgn="base">
              <a:spcAft>
                <a:spcPts val="200"/>
              </a:spcAft>
              <a:buFont typeface="Arial" panose="020B0604020202020204" pitchFamily="34" charset="0"/>
              <a:buChar char="•"/>
            </a:pPr>
            <a:r>
              <a:rPr lang="en-US" sz="1600" b="0" i="0" u="none" strike="noStrike">
                <a:solidFill>
                  <a:srgbClr val="000000"/>
                </a:solidFill>
                <a:effectLst/>
                <a:latin typeface="Montserrat" panose="00000500000000000000" pitchFamily="2" charset="0"/>
              </a:rPr>
              <a:t>Should be followed by specific coaching/next steps.</a:t>
            </a:r>
            <a:endParaRPr lang="en-US" sz="1800" b="0" i="0" u="none" strike="noStrike">
              <a:solidFill>
                <a:srgbClr val="000000"/>
              </a:solidFill>
              <a:effectLst/>
              <a:latin typeface="Montserrat" panose="00000500000000000000" pitchFamily="2" charset="0"/>
            </a:endParaRPr>
          </a:p>
          <a:p>
            <a:pPr rtl="0" fontAlgn="base">
              <a:spcAft>
                <a:spcPts val="200"/>
              </a:spcAft>
              <a:buFont typeface="Arial" panose="020B0604020202020204" pitchFamily="34" charset="0"/>
              <a:buChar char="•"/>
            </a:pPr>
            <a:r>
              <a:rPr lang="en-US" sz="1600" b="0" i="0" u="none" strike="noStrike">
                <a:solidFill>
                  <a:srgbClr val="000000"/>
                </a:solidFill>
                <a:effectLst/>
                <a:latin typeface="Montserrat" panose="00000500000000000000" pitchFamily="2" charset="0"/>
              </a:rPr>
              <a:t>Include a switch in One Teach, One Observe to provide modeling and/or One Teach, One Assist to facilitate on-the-spot coaching and support.</a:t>
            </a:r>
            <a:endParaRPr lang="en-US" sz="1800" b="0" i="0" u="none" strike="noStrike">
              <a:solidFill>
                <a:srgbClr val="000000"/>
              </a:solidFill>
              <a:effectLst/>
              <a:latin typeface="Montserrat" panose="00000500000000000000" pitchFamily="2" charset="0"/>
            </a:endParaRPr>
          </a:p>
          <a:p>
            <a:endParaRPr lang="en-US"/>
          </a:p>
        </p:txBody>
      </p:sp>
    </p:spTree>
    <p:extLst>
      <p:ext uri="{BB962C8B-B14F-4D97-AF65-F5344CB8AC3E}">
        <p14:creationId xmlns:p14="http://schemas.microsoft.com/office/powerpoint/2010/main" val="229552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3F815-A971-5C5B-52DD-BBA5A282330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4D0A9F4-6D82-E706-5B45-9DBFBC2A3996}"/>
              </a:ext>
            </a:extLst>
          </p:cNvPr>
          <p:cNvSpPr>
            <a:spLocks noGrp="1"/>
          </p:cNvSpPr>
          <p:nvPr>
            <p:ph type="title"/>
          </p:nvPr>
        </p:nvSpPr>
        <p:spPr>
          <a:xfrm>
            <a:off x="860951" y="379625"/>
            <a:ext cx="10743164" cy="850491"/>
          </a:xfrm>
        </p:spPr>
        <p:txBody>
          <a:bodyPr>
            <a:normAutofit/>
          </a:bodyPr>
          <a:lstStyle/>
          <a:p>
            <a:pPr algn="ctr"/>
            <a:r>
              <a:rPr lang="en-US" sz="4400"/>
              <a:t>CO-TEACHING STRATEGIES EXPLORATION</a:t>
            </a:r>
          </a:p>
        </p:txBody>
      </p:sp>
      <p:pic>
        <p:nvPicPr>
          <p:cNvPr id="6" name="Picture 5" descr="A logo with orange text&#10;&#10;AI-generated content may be incorrect.">
            <a:extLst>
              <a:ext uri="{FF2B5EF4-FFF2-40B4-BE49-F238E27FC236}">
                <a16:creationId xmlns:a16="http://schemas.microsoft.com/office/drawing/2014/main" id="{B5147C40-1D2E-F6CA-50FC-787BDDA2C9D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21226" y="6199238"/>
            <a:ext cx="1489588" cy="850491"/>
          </a:xfrm>
          <a:prstGeom prst="rect">
            <a:avLst/>
          </a:prstGeom>
        </p:spPr>
      </p:pic>
      <p:sp>
        <p:nvSpPr>
          <p:cNvPr id="3" name="Content Placeholder 2">
            <a:extLst>
              <a:ext uri="{FF2B5EF4-FFF2-40B4-BE49-F238E27FC236}">
                <a16:creationId xmlns:a16="http://schemas.microsoft.com/office/drawing/2014/main" id="{C04DF208-CCF3-8F53-4BD5-A7ADE8D82816}"/>
              </a:ext>
            </a:extLst>
          </p:cNvPr>
          <p:cNvSpPr>
            <a:spLocks noGrp="1"/>
          </p:cNvSpPr>
          <p:nvPr>
            <p:ph idx="1"/>
          </p:nvPr>
        </p:nvSpPr>
        <p:spPr>
          <a:xfrm>
            <a:off x="567959" y="1437305"/>
            <a:ext cx="11329149" cy="4525345"/>
          </a:xfrm>
        </p:spPr>
        <p:txBody>
          <a:bodyPr>
            <a:normAutofit fontScale="92500" lnSpcReduction="10000"/>
          </a:bodyPr>
          <a:lstStyle/>
          <a:p>
            <a:pPr algn="ctr" rtl="0">
              <a:buNone/>
            </a:pPr>
            <a:r>
              <a:rPr lang="en-US" sz="3900" b="0" i="0" u="sng" strike="noStrike">
                <a:solidFill>
                  <a:srgbClr val="0000FF"/>
                </a:solidFill>
                <a:effectLst/>
                <a:latin typeface="Bree Serif"/>
                <a:hlinkClick r:id="rId5"/>
              </a:rPr>
              <a:t>One Teach One Assist</a:t>
            </a:r>
            <a:r>
              <a:rPr lang="en-US" sz="2200" b="0" i="0" strike="noStrike">
                <a:solidFill>
                  <a:srgbClr val="0000FF"/>
                </a:solidFill>
                <a:effectLst/>
                <a:latin typeface="Bree Serif"/>
              </a:rPr>
              <a:t> (click to watch)</a:t>
            </a:r>
            <a:endParaRPr lang="en-US" sz="2200" b="0">
              <a:effectLst/>
            </a:endParaRPr>
          </a:p>
          <a:p>
            <a:pPr rtl="0">
              <a:buNone/>
            </a:pPr>
            <a:br>
              <a:rPr lang="en-US" b="0">
                <a:effectLst/>
              </a:rPr>
            </a:br>
            <a:r>
              <a:rPr lang="en-US" sz="1800" b="1" i="0" u="none" strike="noStrike">
                <a:solidFill>
                  <a:srgbClr val="1F497D"/>
                </a:solidFill>
                <a:effectLst/>
                <a:latin typeface="Montserrat" panose="00000500000000000000" pitchFamily="2" charset="0"/>
              </a:rPr>
              <a:t>Description:</a:t>
            </a:r>
            <a:endParaRPr lang="en-US" b="0">
              <a:effectLst/>
            </a:endParaRPr>
          </a:p>
          <a:p>
            <a:pPr rtl="0">
              <a:buNone/>
            </a:pPr>
            <a:r>
              <a:rPr lang="en-US" sz="1800" b="0" i="0" u="none" strike="noStrike">
                <a:solidFill>
                  <a:srgbClr val="1F497D"/>
                </a:solidFill>
                <a:effectLst/>
                <a:latin typeface="Montserrat" panose="00000500000000000000" pitchFamily="2" charset="0"/>
              </a:rPr>
              <a:t>One of the teachers has the primary responsibility for teaching, while the other teacher circulates around the room and supports students during the lesson</a:t>
            </a:r>
            <a:endParaRPr lang="en-US" b="0">
              <a:effectLst/>
            </a:endParaRPr>
          </a:p>
          <a:p>
            <a:pPr rtl="0">
              <a:spcAft>
                <a:spcPts val="200"/>
              </a:spcAft>
              <a:buNone/>
            </a:pPr>
            <a:br>
              <a:rPr lang="en-US" b="0">
                <a:effectLst/>
              </a:rPr>
            </a:br>
            <a:br>
              <a:rPr lang="en-US" b="0">
                <a:effectLst/>
              </a:rPr>
            </a:br>
            <a:br>
              <a:rPr lang="en-US" b="0">
                <a:effectLst/>
              </a:rPr>
            </a:br>
            <a:r>
              <a:rPr lang="en-US" sz="1800" b="1" i="0" u="none" strike="noStrike">
                <a:solidFill>
                  <a:srgbClr val="1F497D"/>
                </a:solidFill>
                <a:effectLst/>
                <a:latin typeface="Montserrat" panose="00000500000000000000" pitchFamily="2" charset="0"/>
              </a:rPr>
              <a:t>When is this strategy most effective?</a:t>
            </a:r>
            <a:endParaRPr lang="en-US" b="0">
              <a:effectLst/>
            </a:endParaRP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At the beginning of a co-teaching relationship</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one teacher has a particular expertise</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When the teachers regularly switch roles as the lead</a:t>
            </a:r>
          </a:p>
          <a:p>
            <a:pPr rtl="0" fontAlgn="base">
              <a:spcAft>
                <a:spcPts val="200"/>
              </a:spcAft>
              <a:buFont typeface="Arial" panose="020B0604020202020204" pitchFamily="34" charset="0"/>
              <a:buChar char="•"/>
            </a:pPr>
            <a:r>
              <a:rPr lang="en-US" sz="1800" b="0" i="0" u="none" strike="noStrike">
                <a:solidFill>
                  <a:srgbClr val="1F497D"/>
                </a:solidFill>
                <a:effectLst/>
                <a:latin typeface="Montserrat" panose="00000500000000000000" pitchFamily="2" charset="0"/>
              </a:rPr>
              <a:t>For difficult processes that need closer student monitoring</a:t>
            </a:r>
          </a:p>
          <a:p>
            <a:pPr>
              <a:buNone/>
            </a:pPr>
            <a:br>
              <a:rPr lang="en-US" b="0">
                <a:effectLst/>
              </a:rPr>
            </a:br>
            <a:endParaRPr lang="en-US"/>
          </a:p>
        </p:txBody>
      </p:sp>
    </p:spTree>
    <p:extLst>
      <p:ext uri="{BB962C8B-B14F-4D97-AF65-F5344CB8AC3E}">
        <p14:creationId xmlns:p14="http://schemas.microsoft.com/office/powerpoint/2010/main" val="2387698109"/>
      </p:ext>
    </p:extLst>
  </p:cSld>
  <p:clrMapOvr>
    <a:masterClrMapping/>
  </p:clrMapOvr>
</p:sld>
</file>

<file path=ppt/theme/theme1.xml><?xml version="1.0" encoding="utf-8"?>
<a:theme xmlns:a="http://schemas.openxmlformats.org/drawingml/2006/main" name="SHSU Branded">
  <a:themeElements>
    <a:clrScheme name="SHSU-COM">
      <a:dk1>
        <a:srgbClr val="000000"/>
      </a:dk1>
      <a:lt1>
        <a:srgbClr val="FFFFFF"/>
      </a:lt1>
      <a:dk2>
        <a:srgbClr val="004853"/>
      </a:dk2>
      <a:lt2>
        <a:srgbClr val="DDCDAE"/>
      </a:lt2>
      <a:accent1>
        <a:srgbClr val="F56423"/>
      </a:accent1>
      <a:accent2>
        <a:srgbClr val="004853"/>
      </a:accent2>
      <a:accent3>
        <a:srgbClr val="A3D237"/>
      </a:accent3>
      <a:accent4>
        <a:srgbClr val="BAA596"/>
      </a:accent4>
      <a:accent5>
        <a:srgbClr val="465D7B"/>
      </a:accent5>
      <a:accent6>
        <a:srgbClr val="BBDDF6"/>
      </a:accent6>
      <a:hlink>
        <a:srgbClr val="F56423"/>
      </a:hlink>
      <a:folHlink>
        <a:srgbClr val="BAA596"/>
      </a:folHlink>
    </a:clrScheme>
    <a:fontScheme name="SS Fonts">
      <a:majorFont>
        <a:latin typeface="Founders Grotesk Medium"/>
        <a:ea typeface=""/>
        <a:cs typeface=""/>
      </a:majorFont>
      <a:minorFont>
        <a:latin typeface="Founders Grotesk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SU Branded" id="{6AEA7F85-6DCD-3D4F-AEE5-6D97F018FDC6}" vid="{084EC82B-3C10-0648-B1DD-8156374209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Notes xmlns="8a003380-3005-4a74-bf7e-5b53564221a7" xsi:nil="true"/>
    <TaxCatchAll xmlns="eceded88-5d71-4a43-922f-65b8a5357088" xsi:nil="true"/>
    <lcf76f155ced4ddcb4097134ff3c332f xmlns="8a003380-3005-4a74-bf7e-5b53564221a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46CE2D8CFBA8439BACD2C24A6FD9C2" ma:contentTypeVersion="19" ma:contentTypeDescription="Create a new document." ma:contentTypeScope="" ma:versionID="8366f0adbd8e36f2cb6c10856160adfc">
  <xsd:schema xmlns:xsd="http://www.w3.org/2001/XMLSchema" xmlns:xs="http://www.w3.org/2001/XMLSchema" xmlns:p="http://schemas.microsoft.com/office/2006/metadata/properties" xmlns:ns2="8a003380-3005-4a74-bf7e-5b53564221a7" xmlns:ns3="eceded88-5d71-4a43-922f-65b8a5357088" targetNamespace="http://schemas.microsoft.com/office/2006/metadata/properties" ma:root="true" ma:fieldsID="2065ef4c41b73d3567ac2a39a019b63e" ns2:_="" ns3:_="">
    <xsd:import namespace="8a003380-3005-4a74-bf7e-5b53564221a7"/>
    <xsd:import namespace="eceded88-5d71-4a43-922f-65b8a535708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StatusNot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003380-3005-4a74-bf7e-5b5356422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0e6462f-898c-4798-bfd2-dc9ea210d9e5"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StatusNotes" ma:index="25" nillable="true" ma:displayName="Status Notes" ma:format="Dropdown" ma:internalName="StatusNotes">
      <xsd:simpleType>
        <xsd:restriction base="dms:Note">
          <xsd:maxLength value="255"/>
        </xsd:restriction>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eded88-5d71-4a43-922f-65b8a535708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6e4ca2c-2235-4a2b-89f1-cb5c62a4d11d}" ma:internalName="TaxCatchAll" ma:showField="CatchAllData" ma:web="eceded88-5d71-4a43-922f-65b8a53570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3A608A-8A0F-401D-9CAC-0B11024B0D29}">
  <ds:schemaRefs>
    <ds:schemaRef ds:uri="8a003380-3005-4a74-bf7e-5b53564221a7"/>
    <ds:schemaRef ds:uri="eceded88-5d71-4a43-922f-65b8a53570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B406449-5BA1-4B48-8D62-32103EECD390}">
  <ds:schemaRefs>
    <ds:schemaRef ds:uri="http://schemas.microsoft.com/sharepoint/v3/contenttype/forms"/>
  </ds:schemaRefs>
</ds:datastoreItem>
</file>

<file path=customXml/itemProps3.xml><?xml version="1.0" encoding="utf-8"?>
<ds:datastoreItem xmlns:ds="http://schemas.openxmlformats.org/officeDocument/2006/customXml" ds:itemID="{8445FBA7-D687-405E-BCD7-50AC31C7DE51}">
  <ds:schemaRefs>
    <ds:schemaRef ds:uri="8a003380-3005-4a74-bf7e-5b53564221a7"/>
    <ds:schemaRef ds:uri="eceded88-5d71-4a43-922f-65b8a53570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SHSU Branded</Template>
  <TotalTime>0</TotalTime>
  <Words>2096</Words>
  <Application>Microsoft Office PowerPoint</Application>
  <PresentationFormat>Widescreen</PresentationFormat>
  <Paragraphs>268</Paragraphs>
  <Slides>27</Slides>
  <Notes>14</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Aptos</vt:lpstr>
      <vt:lpstr>Arial</vt:lpstr>
      <vt:lpstr>Bree Serif</vt:lpstr>
      <vt:lpstr>Founders Grotesk Regular</vt:lpstr>
      <vt:lpstr>Impact</vt:lpstr>
      <vt:lpstr>Montserrat</vt:lpstr>
      <vt:lpstr>SHSU Branded</vt:lpstr>
      <vt:lpstr>PowerPoint Presentation</vt:lpstr>
      <vt:lpstr>OBJECTIVES </vt:lpstr>
      <vt:lpstr>KEY STAKEHOLDERS</vt:lpstr>
      <vt:lpstr>ROLE OF THE TEACHER CANDIDATE</vt:lpstr>
      <vt:lpstr>PROGRESSION OF STUDENT TEACHING</vt:lpstr>
      <vt:lpstr>BEGINNING EXPECTATIONS</vt:lpstr>
      <vt:lpstr>BENEFITS OF CO-TEACHING</vt:lpstr>
      <vt:lpstr>CO-TEACHING STRATEGIES EXPLORATION</vt:lpstr>
      <vt:lpstr>CO-TEACHING STRATEGIES EXPLORATION</vt:lpstr>
      <vt:lpstr>CO-TEACHING STRATEGIES EXPLORATION</vt:lpstr>
      <vt:lpstr>CO-TEACHING STRATEGIES EXPLORATION</vt:lpstr>
      <vt:lpstr>CO-TEACHING STRATEGIES EXPLORATION</vt:lpstr>
      <vt:lpstr>CO-TEACHING STRATEGIES EXPLORATION</vt:lpstr>
      <vt:lpstr>ROLE OF THE COOPERATING TEACHER</vt:lpstr>
      <vt:lpstr>BEGINNING EXPECTATIONS</vt:lpstr>
      <vt:lpstr>COOPERATING TEACHER TASKS AND TIMELINE</vt:lpstr>
      <vt:lpstr>Tk20 DOCUMENTATION</vt:lpstr>
      <vt:lpstr>SIMPLE TRUTHS ABOUT COACHING</vt:lpstr>
      <vt:lpstr>THE COACHING CYCLE</vt:lpstr>
      <vt:lpstr>WHAT MAKES A COACHING CYCLE SUCCESSFUL?</vt:lpstr>
      <vt:lpstr>KEYS TO SUCCESSFUL COACHING</vt:lpstr>
      <vt:lpstr>ROLE OF THE FIELD SUPERVISOR</vt:lpstr>
      <vt:lpstr>COOPERATING TEACHER AND FIELD SUPERVISOR COLLABORATION</vt:lpstr>
      <vt:lpstr>T-TESS OBSERVATION FOR TEACHER CANDIDATES</vt:lpstr>
      <vt:lpstr>PRIORITIES FOR THE JOURNEY AHEAD</vt:lpstr>
      <vt:lpstr>RESOURCES &amp; DOCUMENTATION OF TRAINING COMPLETION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Berg, Helen</dc:creator>
  <cp:lastModifiedBy>Blackwell, Vivian</cp:lastModifiedBy>
  <cp:revision>2</cp:revision>
  <dcterms:created xsi:type="dcterms:W3CDTF">2024-08-26T19:18:40Z</dcterms:created>
  <dcterms:modified xsi:type="dcterms:W3CDTF">2025-08-22T14:01:24Z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0x0101008846CE2D8CFBA8439BACD2C24A6FD9C2</vt:lpwstr>
  </property>
  <property fmtid="{D5CDD505-2E9C-101B-9397-08002B2CF9AE}" pid="3" name="MediaServiceImageTags">
    <vt:lpwstr/>
  </property>
</Properties>
</file>